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notesSlides/notesSlide4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5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notesSlides/notesSlide6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7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25"/>
  </p:notesMasterIdLst>
  <p:sldIdLst>
    <p:sldId id="279" r:id="rId2"/>
    <p:sldId id="280" r:id="rId3"/>
    <p:sldId id="261" r:id="rId4"/>
    <p:sldId id="281" r:id="rId5"/>
    <p:sldId id="283" r:id="rId6"/>
    <p:sldId id="285" r:id="rId7"/>
    <p:sldId id="286" r:id="rId8"/>
    <p:sldId id="289" r:id="rId9"/>
    <p:sldId id="302" r:id="rId10"/>
    <p:sldId id="303" r:id="rId11"/>
    <p:sldId id="300" r:id="rId12"/>
    <p:sldId id="290" r:id="rId13"/>
    <p:sldId id="291" r:id="rId14"/>
    <p:sldId id="293" r:id="rId15"/>
    <p:sldId id="294" r:id="rId16"/>
    <p:sldId id="295" r:id="rId17"/>
    <p:sldId id="296" r:id="rId18"/>
    <p:sldId id="297" r:id="rId19"/>
    <p:sldId id="298" r:id="rId20"/>
    <p:sldId id="305" r:id="rId21"/>
    <p:sldId id="306" r:id="rId22"/>
    <p:sldId id="299" r:id="rId23"/>
    <p:sldId id="301" r:id="rId24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CC0000"/>
    <a:srgbClr val="FF0000"/>
    <a:srgbClr val="000066"/>
    <a:srgbClr val="800000"/>
    <a:srgbClr val="FFFF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67790" autoAdjust="0"/>
  </p:normalViewPr>
  <p:slideViewPr>
    <p:cSldViewPr>
      <p:cViewPr varScale="1">
        <p:scale>
          <a:sx n="59" d="100"/>
          <a:sy n="59" d="100"/>
        </p:scale>
        <p:origin x="1589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5" Type="http://schemas.openxmlformats.org/officeDocument/2006/relationships/image" Target="../media/image24.wmf"/><Relationship Id="rId4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image" Target="../media/image32.emf"/><Relationship Id="rId18" Type="http://schemas.openxmlformats.org/officeDocument/2006/relationships/image" Target="../media/image37.wmf"/><Relationship Id="rId3" Type="http://schemas.openxmlformats.org/officeDocument/2006/relationships/image" Target="../media/image27.emf"/><Relationship Id="rId7" Type="http://schemas.openxmlformats.org/officeDocument/2006/relationships/image" Target="../media/image20.wmf"/><Relationship Id="rId12" Type="http://schemas.openxmlformats.org/officeDocument/2006/relationships/image" Target="../media/image31.emf"/><Relationship Id="rId17" Type="http://schemas.openxmlformats.org/officeDocument/2006/relationships/image" Target="../media/image36.wmf"/><Relationship Id="rId2" Type="http://schemas.openxmlformats.org/officeDocument/2006/relationships/image" Target="../media/image26.wmf"/><Relationship Id="rId16" Type="http://schemas.openxmlformats.org/officeDocument/2006/relationships/image" Target="../media/image35.emf"/><Relationship Id="rId20" Type="http://schemas.openxmlformats.org/officeDocument/2006/relationships/image" Target="../media/image39.wmf"/><Relationship Id="rId1" Type="http://schemas.openxmlformats.org/officeDocument/2006/relationships/image" Target="../media/image25.emf"/><Relationship Id="rId6" Type="http://schemas.openxmlformats.org/officeDocument/2006/relationships/image" Target="../media/image30.wmf"/><Relationship Id="rId11" Type="http://schemas.openxmlformats.org/officeDocument/2006/relationships/image" Target="../media/image24.wmf"/><Relationship Id="rId5" Type="http://schemas.openxmlformats.org/officeDocument/2006/relationships/image" Target="../media/image29.wmf"/><Relationship Id="rId15" Type="http://schemas.openxmlformats.org/officeDocument/2006/relationships/image" Target="../media/image34.emf"/><Relationship Id="rId10" Type="http://schemas.openxmlformats.org/officeDocument/2006/relationships/image" Target="../media/image23.wmf"/><Relationship Id="rId19" Type="http://schemas.openxmlformats.org/officeDocument/2006/relationships/image" Target="../media/image38.wmf"/><Relationship Id="rId4" Type="http://schemas.openxmlformats.org/officeDocument/2006/relationships/image" Target="../media/image28.wmf"/><Relationship Id="rId9" Type="http://schemas.openxmlformats.org/officeDocument/2006/relationships/image" Target="../media/image22.wmf"/><Relationship Id="rId14" Type="http://schemas.openxmlformats.org/officeDocument/2006/relationships/image" Target="../media/image33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13" Type="http://schemas.openxmlformats.org/officeDocument/2006/relationships/image" Target="../media/image20.wmf"/><Relationship Id="rId3" Type="http://schemas.openxmlformats.org/officeDocument/2006/relationships/image" Target="../media/image42.wmf"/><Relationship Id="rId7" Type="http://schemas.openxmlformats.org/officeDocument/2006/relationships/image" Target="../media/image46.wmf"/><Relationship Id="rId12" Type="http://schemas.openxmlformats.org/officeDocument/2006/relationships/image" Target="../media/image51.wmf"/><Relationship Id="rId17" Type="http://schemas.openxmlformats.org/officeDocument/2006/relationships/image" Target="../media/image24.wmf"/><Relationship Id="rId2" Type="http://schemas.openxmlformats.org/officeDocument/2006/relationships/image" Target="../media/image41.wmf"/><Relationship Id="rId16" Type="http://schemas.openxmlformats.org/officeDocument/2006/relationships/image" Target="../media/image23.wmf"/><Relationship Id="rId1" Type="http://schemas.openxmlformats.org/officeDocument/2006/relationships/image" Target="../media/image40.wmf"/><Relationship Id="rId6" Type="http://schemas.openxmlformats.org/officeDocument/2006/relationships/image" Target="../media/image45.wmf"/><Relationship Id="rId11" Type="http://schemas.openxmlformats.org/officeDocument/2006/relationships/image" Target="../media/image50.wmf"/><Relationship Id="rId5" Type="http://schemas.openxmlformats.org/officeDocument/2006/relationships/image" Target="../media/image44.wmf"/><Relationship Id="rId15" Type="http://schemas.openxmlformats.org/officeDocument/2006/relationships/image" Target="../media/image22.wmf"/><Relationship Id="rId10" Type="http://schemas.openxmlformats.org/officeDocument/2006/relationships/image" Target="../media/image49.wmf"/><Relationship Id="rId4" Type="http://schemas.openxmlformats.org/officeDocument/2006/relationships/image" Target="../media/image43.wmf"/><Relationship Id="rId9" Type="http://schemas.openxmlformats.org/officeDocument/2006/relationships/image" Target="../media/image48.wmf"/><Relationship Id="rId14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image" Target="../media/image52.wmf"/><Relationship Id="rId4" Type="http://schemas.openxmlformats.org/officeDocument/2006/relationships/image" Target="../media/image55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image" Target="../media/image59.wmf"/><Relationship Id="rId7" Type="http://schemas.openxmlformats.org/officeDocument/2006/relationships/image" Target="../media/image53.wmf"/><Relationship Id="rId2" Type="http://schemas.openxmlformats.org/officeDocument/2006/relationships/image" Target="../media/image58.wmf"/><Relationship Id="rId1" Type="http://schemas.openxmlformats.org/officeDocument/2006/relationships/image" Target="../media/image57.emf"/><Relationship Id="rId6" Type="http://schemas.openxmlformats.org/officeDocument/2006/relationships/image" Target="../media/image62.wmf"/><Relationship Id="rId11" Type="http://schemas.openxmlformats.org/officeDocument/2006/relationships/image" Target="../media/image55.wmf"/><Relationship Id="rId5" Type="http://schemas.openxmlformats.org/officeDocument/2006/relationships/image" Target="../media/image61.wmf"/><Relationship Id="rId10" Type="http://schemas.openxmlformats.org/officeDocument/2006/relationships/image" Target="../media/image63.emf"/><Relationship Id="rId4" Type="http://schemas.openxmlformats.org/officeDocument/2006/relationships/image" Target="../media/image60.wmf"/><Relationship Id="rId9" Type="http://schemas.openxmlformats.org/officeDocument/2006/relationships/image" Target="../media/image54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3" Type="http://schemas.openxmlformats.org/officeDocument/2006/relationships/image" Target="../media/image54.wmf"/><Relationship Id="rId7" Type="http://schemas.openxmlformats.org/officeDocument/2006/relationships/image" Target="../media/image67.wmf"/><Relationship Id="rId2" Type="http://schemas.openxmlformats.org/officeDocument/2006/relationships/image" Target="../media/image53.wmf"/><Relationship Id="rId1" Type="http://schemas.openxmlformats.org/officeDocument/2006/relationships/image" Target="../media/image52.wmf"/><Relationship Id="rId6" Type="http://schemas.openxmlformats.org/officeDocument/2006/relationships/image" Target="../media/image66.wmf"/><Relationship Id="rId5" Type="http://schemas.openxmlformats.org/officeDocument/2006/relationships/image" Target="../media/image65.wmf"/><Relationship Id="rId4" Type="http://schemas.openxmlformats.org/officeDocument/2006/relationships/image" Target="../media/image64.wmf"/><Relationship Id="rId9" Type="http://schemas.openxmlformats.org/officeDocument/2006/relationships/image" Target="../media/image55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0T02:16:59.4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13902 1364 728,'-8'-4'138,"4"1"-87,-7-1-17,5 4 56,5 0 11,2 0-7,-1 1-2,2-1-20,0 0 12,0 0 4,1 0-34,9 2-31,12-2 16,18-2 7,23-5-22,62-5-12,21-3-6,-16 20-5,-99 7-1,-6-6-1,-9-2-6,22 6 6,-14-6-37,-11 2-44,-2-6-65,-7 0-78,-1-6-110,-19-56-283</inkml:trace>
  <inkml:trace contextRef="#ctx0" brushRef="#br0" timeOffset="261.0149">14354 943 859,'-2'7'122,"2"6"-122,-1 16-18,1 15 18,3 12 10,2 5 25,2 0-5,0 0 15,-4 3 51,-5 6-35,-7 7-25,-13 11-19,-8 4-4,-10 5-13,-8-3-7,-5-4-58,2-7-37,5-15 0,14-19 20,14-26-70,12-23-64,44-100-256</inkml:trace>
  <inkml:trace contextRef="#ctx0" brushRef="#br0" timeOffset="451.0258">14406 1721 647,'7'5'137,"-1"4"-17,11 15-38,4 9 14,4 1 38,-1 3-56,1 0-38,-3-4-20,1-2-10,-1-5-2,1-7-8,-1-8-37,6-10-54,6-10-58,67-91-158</inkml:trace>
  <inkml:trace contextRef="#ctx0" brushRef="#br0" timeOffset="685.0391">15078 788 1157,'0'2'176,"0"0"-176,-1 2-63,4 2 12,-1 2 23,4 3 28,1 7 4,1-1 5,3 2 2,0-2-5,-4-4 1,4-3-7,-2 4-74,1-3-77,11 23-196</inkml:trace>
  <inkml:trace contextRef="#ctx0" brushRef="#br0" timeOffset="840.0481">15462 675 1214,'-1'1'246,"1"1"-246,0 5-61,1 7 8,2 11 16,3 15-52,6 8-122,3 3-152,56 26-98</inkml:trace>
  <inkml:trace contextRef="#ctx0" brushRef="#br0" timeOffset="1009.0577">15747 690 219,'0'-5'54,"-3"6"-21,0-2 34,-1 10-56,-3 9 43,1 10 75,-1 8-12,0 5-23,-4-2 14,4-3-6,-5-4-43,-5-2-20,-8-3-39,-9 11-36,-95 69-287</inkml:trace>
  <inkml:trace contextRef="#ctx0" brushRef="#br0" timeOffset="1210.0692">15065 1324 999,'0'1'291,"2"-1"-271,1 5-20,-3 4-36,3 9 36,0 15 12,1 12 6,0 2-9,1-2-2,-2-3-1,2-6-6,-2-5-15,0-3-62,1 0-118,5 29-328</inkml:trace>
  <inkml:trace contextRef="#ctx0" brushRef="#br0" timeOffset="1532.0876">15307 1140 1141,'0'0'250,"0"3"-206,-3-1-44,0 0-8,3 0-4,3 0 5,0 7-32,10 6-5,11 2 29,16-1 15,16-16 18,54-26 17,-71 7-1,35-17-10,-12 5-10,-10 7-8,-11 8-6,-7 7-1,-8 5-6,-3 8-8,-4 2 1,-7 1 1,-2 3 7,-2-2 0,-4 2 0,-2 1-38,-4 4-53,-6 2 40,-12 16 18,-14 14-180,-97 98-445</inkml:trace>
  <inkml:trace contextRef="#ctx0" brushRef="#br0" timeOffset="1902.1088">15580 1486 695,'10'2'117,"5"2"-66,13 6 54,0-2-20,-6 0-4,-6-1-30,-8-3-19,-8-2 13,-2 2-45,-5 2-30,-8 14 0,-5 11-44,-6 10-67,0 8-54,10-2 30,13-7 17,8-9-31,8-4 92,3-7 86,2-10 1,-4-4 111,-1-6 75,-1 0 16,-3 1-35,-2 2-55,1 9-46,-1 11-51,-4 15-7,0 7 10,-6 7 0,-3-3 3,0-10-6,-1-4-9,1-13-6,-3-6-25,-7 0-88,-70 31-184</inkml:trace>
  <inkml:trace contextRef="#ctx0" brushRef="#br0" timeOffset="2120.1213">15380 2033 1052,'0'-3'207,"5"-2"-174,6-4-24,6-2 31,7-8-8,4-3-22,8-1-9,13-7 0,12-5 7,9-6-8,10 2-1,0-4-42,-1-1-67,-7 5 19,81-50-256</inkml:trace>
  <inkml:trace contextRef="#ctx0" brushRef="#br0" timeOffset="2784.1593">16365 586 786,'0'0'193,"1"0"-145,-1 2-27,4 2 15,3 0 44,3 8 52,1-1-42,2 7-24,-1-2-35,-2 3-19,-2 11-11,-6 8-1,-8 18 18,-14 20-12,-22 63-6,23-90-42,-16 44-21,6-20-12,12-27 33,10-23 15,7-16 8,7-14 1,0-6 18,3-20-32,12-24-58,4-14 0,0 1 57,3 14 33,-4 27 8,5 23 30,4 12 25,2 8 46,-1 5-23,-5-7-22,-7 1-4,-7-8-12,-4-4-24,-3-1-4,-2-1-20,3-4-57,0-9-96,8-8-50,28-74-317</inkml:trace>
  <inkml:trace contextRef="#ctx0" brushRef="#br0" timeOffset="3018.1726">16620 688 812,'-7'-3'195,"5"0"-63,-4-3-48,3 6-50,3 2-23,3 5-11,-2 17 0,1 21 28,3 31 46,8 72-4,3 31-26,-6 7-23,-10-75 10,-3 0-13,3-2-18,-4-62 0,1-8-33,2 1-60,-8 40-43,5-11-67,-6-9-101,-25 19-213</inkml:trace>
  <inkml:trace contextRef="#ctx0" brushRef="#br0" timeOffset="3230.1847">16411 1574 670,'0'0'234,"0"-2"-88,0-1-98,3-1 40,3-2 44,11-10 24,6-9-19,12-14-41,9-10-51,0-6-30,-1 1-15,-4 4-36,1 2-54,-3-4-54,4-2-65,2-7-149,69-120-367</inkml:trace>
  <inkml:trace contextRef="#ctx0" brushRef="#br0" timeOffset="3642.2083">17094 550 870,'-2'3'327,"1"0"-216,-6 7-89,-7 9 17,-7 12 21,-4 13-3,-5 10-39,2 2-10,3 4-7,1-5-1,4-3 0,-1-4-45,9-14-37,5-16 2,6-5-22,5-13-54,3-10-3,11-5 114,15-14 45,11-3 39,2 1 32,-2 9 23,-12 16 29,-7 11 6,-8 6-22,-5 1-47,3 9-26,-5-1-8,2 14-13,0 17 7,2 16-5,-4 21-5,2 62-3,-12 21-7,-16 5 0,2-138 10,-1-2 8,-2-2 29,-17 29-4,-2-4-17,0-12-13,3-5-13,-1-12-30,9-10-93,10-14-54,11-22-126,28-138-451</inkml:trace>
  <inkml:trace contextRef="#ctx0" brushRef="#br0" timeOffset="3807.2178">17061 1196 847,'-12'13'181,"-2"8"-134,-15 25-37,-5 9 23,0 6 9,1-6-3,4-14-18,10-14-20,9-9-1,7-12 0,6-10-117,4-13-127,42-87-11</inkml:trace>
  <inkml:trace contextRef="#ctx0" brushRef="#br0" timeOffset="3957.2263">17153 1347 361,'-5'9'469,"-3"7"-217,-6 14-18,-6 5-6,-6 0-22,0 2-46,-2-7-94,1-3-66,3-1-12,2-3-142,10 5-157,-2 50-286</inkml:trace>
  <inkml:trace contextRef="#ctx0" brushRef="#br0" timeOffset="4481.2563">17645 686 1174,'-2'-6'135,"2"1"-135,-2-7-40,2 5 40,0 1 1,4 5 20,6-5-19,11 0 4,13-11 43,18 2 53,10-4-9,2 1-34,-3 3-34,-7 3-13,-10-2-1,-7 7-11,-15 1 6,-10 1-5,-5 1-1,-10 4-21,2 4-51,-2-4-24,-11 2-71,-5 2-67,-9 5 15,-4 10 131,4 6 55,2 12 33,-1-1 7,7 1 97,6-3 53,1-3 7,5-4-34,7 5-16,-1 13-10,5 10-17,-1 21-38,0 12 1,-2 63-13,-10 11-8,3-116-8,1 1-12,-8 44-3,0-18-6,2-14-21,0-17-86,2-16-65,6-10-73,-14-40-250</inkml:trace>
  <inkml:trace contextRef="#ctx0" brushRef="#br0" timeOffset="4691.2683">17668 1231 1024,'-4'-4'216,"0"3"-68,-1-5-47,5 5-32,5-1-59,13 2 8,20-3 17,61-15 44,52-29-35,-108 29-25,-11 6-10,31-12-3,-22 10-6,-18 5-6,-19 9-2,-8 9-109,-16 12-112,-16 22-92,-116 123-404</inkml:trace>
  <inkml:trace contextRef="#ctx0" brushRef="#br0" timeOffset="4902.2804">17630 1808 1053,'0'0'487,"0"3"-346,3-3-62,-3 0-7,4 1-18,-4-1-48,3-1-6,6 2-16,17 2 16,15-3 16,18-7-16,8-9-22,1-7 1,-11-6 7,-8-2-8,-8 2-55,-7-4-109,-3-8-75,32-95-341</inkml:trace>
  <inkml:trace contextRef="#ctx0" brushRef="#br0" timeOffset="5128.2932">18438 445 1008,'-7'-8'623,"3"2"-487,-2-2-89,2 8-47,4 2 0,-1 4-1,1 16-7,0 17 8,1 16 0,3 13 6,0 2-6,-1-8 7,-1-3-7,-7-6-32,-3-6-41,-4-6-61,-6-2-73,-2-4-96,-30 10-343</inkml:trace>
  <inkml:trace contextRef="#ctx0" brushRef="#br0" timeOffset="5487.3139">18430 495 966,'0'0'250,"0"0"-184,-2 0-66,4 0-23,3 1 19,9 3 4,15 0 84,9-4 4,8-2-28,-2-5-19,-5-3-16,-7-1-8,-6 6-17,0 0 0,-5 10-9,1 4-7,-3 8 4,0 5-17,-5 4 4,0-1 19,-4-3 5,-4 0 1,-4 3 25,-2 2 26,-6 18 7,-10 16 11,-10 12-39,-7 9-9,-1 1-9,-1 1-12,6-5 6,4-7-5,4-20-1,5-12-25,5-21-46,-4-6-55,-10-9-165,-74-40-395</inkml:trace>
  <inkml:trace contextRef="#ctx0" brushRef="#br0" timeOffset="5848.3345">18410 866 1172,'1'0'225,"4"-1"-174,7-3-51,9-3 6,10 0 29,7-1 1,6-1-24,-2-4-11,-7 6-1,-10 3-5,-9 4-81,-12 6-136,-8 9-78,-13 14 98,-9 14-47,-9 12 0,1-3 214,0-2 35,9-10 114,4-11 21,12-11 30,4-10 54,9-6-78,6-2-84,17-2-6,6 0 17,4 2-10,0-2-8,-7 2-11,-9 0-15,-5 0-17,-10 0-7,-2-2-15,-3-8-42,2-4-60,8-12-161,12-73-61</inkml:trace>
  <inkml:trace contextRef="#ctx0" brushRef="#br0" timeOffset="6155.3521">18642 647 763,'-2'-2'117,"2"2"-86,-1-2-23,1 2-8,-2 2 12,2 2-12,0 11 0,0 13 1,-2 19 68,-1 13 20,-3 7-16,-5 7-7,0 5-21,-1 6-25,-3 7-19,2 4 5,1 4-6,2-8-37,3-4-29,4-13 42,3-20 22,-3-22-3,2-13 5,-2-16 13,0-4-13,-4-10-142,-28-37-668</inkml:trace>
  <inkml:trace contextRef="#ctx0" brushRef="#br0" timeOffset="6434.368">18457 1402 800,'-8'0'471,"3"-3"-353,-5-2-86,0 1-23,3 4 15,1 2-24,11 4-2,3 5-46,11 11 48,12 1 3,13 2 11,8-9 2,1-9-2,-3-7 43,-3 0-9,-12 0-23,-12 3-16,-6-2-8,-8 2-1,-6-3-1,-2 1-40,-1-1-37,-3 0-33,-4 0-75,-8-1-126,-51-9-271</inkml:trace>
  <inkml:trace contextRef="#ctx0" brushRef="#br0" timeOffset="6750.3861">18270 1880 724,'0'0'263,"2"0"-151,-1 0-98,2-1-14,6 2 0,5 1 10,6 4 17,8 6-9,5 0-10,3 0 1,2 1 16,0-7 58,8 0 34,1-2 64,0-4-29,1 1-97,-2-5-38,-2 1-10,0-3-5,0-2-2,-4 5-27,-6-1-3,-13 4-5,-4 0 5,-13 0 3,-6 1 26,-10-1-38,-8-1-24,-10-1-163,-69 5-306</inkml:trace>
  <inkml:trace contextRef="#ctx0" brushRef="#br0" timeOffset="32185.8409">2493 2964 815,'0'5'230,"-2"-4"-164,2 7-66,3 4-35,3 6 4,-1 11-43,-1 12-44,-4 6-79,0-1-29,-9 54-7</inkml:trace>
  <inkml:trace contextRef="#ctx0" brushRef="#br0" timeOffset="32535.861">2400 3369 1214,'-4'2'161,"4"-2"-122,-2 2-39,2 1-39,0 0 12,0-2 15,0 4 12,1 1 19,4 8 32,4 5 23,4 7-5,7 6-24,7 5-3,4 7-24,0-2-8,2-4-9,-10 3-1,-1-7-6,-7-9-28,-5-4-37,-5-6-22,-9-8-21,-7-4-64,-59-25-353</inkml:trace>
  <inkml:trace contextRef="#ctx0" brushRef="#br0" timeOffset="32752.8734">2311 4065 576,'1'0'294,"2"2"-185,8 2-86,8 7 94,8 5-12,3 2-20,-1 5-22,0-1-31,-6-1-19,-3 2-5,-5 0-8,-8 0-18,-8 14-11,-10 11-83,-76 147-247</inkml:trace>
  <inkml:trace contextRef="#ctx0" brushRef="#br0" timeOffset="32960.8853">2230 4976 1183,'2'-6'280,"5"-1"-196,11-11-63,6 9-19,7 2 19,5 9-8,1 3-13,0 6-3,1 3-30,-1-5-28,-1-6-40,-2-9-32,-1-11-61,30-83-160</inkml:trace>
  <inkml:trace contextRef="#ctx0" brushRef="#br0" timeOffset="33255.9021">2810 3821 1377,'2'-3'204,"1"0"-204,12-4-69,8 7-54,6-3 95,2 2 28,-1 2 22,0 6 17,-3 0 0,0 2-6,0 3-12,-3-1-6,0 1-8,-4-5-7,4 3-6,0-4-45,1 0-66,-1-6-18,-4-3-33,-4-6-63,-1-49-24</inkml:trace>
  <inkml:trace contextRef="#ctx0" brushRef="#br0" timeOffset="33669.9258">3058 3480 1066,'0'0'273,"2"0"-177,1 4-96,4 0 16,3 4 5,7 8 29,-4 7-22,2 7-7,-1 7-12,-8 11 5,-9 6-5,-4 8-2,-10 6 2,-8 4 4,-8 4-13,-3-1-54,-2 2-54,2-16-7,10-15 25,3-11 54,10-16 36,8-12 7,5-7 4,5-6-10,4-2 25,7-13 28,11-1 30,6-8 6,7 1 3,4 0-19,1 1-20,-5 1-32,-2 9-22,-8 7-7,-6 5-67,-8 4-86,-9 2-70,-7 2-47,-11 4-62,-50 26-172</inkml:trace>
  <inkml:trace contextRef="#ctx0" brushRef="#br0" timeOffset="34262.9597">3035 4355 204,'2'0'258,"-2"-2"33,0 2-44,1-2-31,-1 2-15,0 0-51,0 0-48,0 2-52,-1 5-34,-8 9-9,-4 16-6,-10 27-1,-5 17 2,-5 12-1,3 6 0,4-7-1,10-13-1,9-21-7,5-18-4,4-17 3,4-8-15,3-8-18,12-4 42,8-2 15,8-4 46,4-5 5,2 1-27,-2 0-7,-8-1-19,1 4-13,-6-4-15,-6 3-52,-5-2-35,-2 0-18,-9-5 12,-3-11-11,-3-13-23,-3-14 47,0-9 38,-2-7 17,1 6-31,-5 3 25,6 7 16,2 18 30,1 15 67,1 14 38,1 12-73,5 7-17,0 15 69,4 15 30,-2 16-3,0 12-15,3 10-35,-3 6 49,3-8-35,1-6-42,-1-15-5,-4-14 4,2 0-1,-1-6 5,-2-6-12,-3-9-9,-2-6-7,-2-10 1,0-2 12,-2-6 4,-2-4-25,-7-8-110,-4-12-160,-43-89-297</inkml:trace>
  <inkml:trace contextRef="#ctx0" brushRef="#br0" timeOffset="47703.7285">3725 3724 639,'-4'1'166,"4"3"-85,-1 1-52,0 1-5,1 1 4,0-4-5,0-2 31,1-1 22,4-1-29,2 2-10,11 3 5,10 4-15,14 3-10,10 1-10,8-2-6,6 2 1,-3-5-1,-5-3 6,-10-2-7,-10-4-10,-11-5-26,-7-3-52,-4-7-55,2-17-142,21-105-319</inkml:trace>
  <inkml:trace contextRef="#ctx0" brushRef="#br0" timeOffset="48328.7642">4181 3312 579,'0'0'270,"0"3"-169,0-3-86,0 1-15,0 2-20,0 2 7,2 6 13,-1 5 67,3 21 10,-2 14-5,-2 8-12,-4 17-32,1 10 20,-3 59 11,0 23-23,5 10-17,-2-70-13,0-61 9,-2 0-7,2-8-2,-2 36-6,-2-12 1,1-18-1,3-14 0,0-8 1,-2 1 0,1-8-1,0-1-10,-2-7 4,-5-2 0,2-9-8,-4-6-40,-10-10-48,-1-20-132,-6-15 66,0-18-13,6-8 47,4 1 71,3 17 63,7 21 2,-4 16 34,4 18-21,-2 5-14,-2 2 8,0 2-3,6-4 3,3-2 14,4-3 53,2-4 28,4-3-17,5-3-27,6 1 24,7-5 9,8 7-6,3 3-33,4 10-21,-4 9-3,-1 6-8,2-1 7,-5 5-19,-4-4-8,2 2 5,0-5 1,0-3-8,3-8-36,5-10-91,5-21-127,90-130-316</inkml:trace>
  <inkml:trace contextRef="#ctx0" brushRef="#br0" timeOffset="48553.777">4771 3451 698,'0'2'161,"2"2"-116,2 4-21,5 0 49,4 1-5,1 5-16,3 2-17,-1 5-13,-2-4-11,-1-1-2,-1-2-8,-4-2-1,-4-2-31,0-2-56,-6 6 32,-6 2-41,-11 11 33,-11 12-110,-89 59-146</inkml:trace>
  <inkml:trace contextRef="#ctx0" brushRef="#br0" timeOffset="48728.787">4581 3819 465,'3'-1'237,"1"-2"-145,3 6-20,12 0-41,9 4 26,11 2 12,13 7-21,9-5-22,2 2 8,-2 0-10,-4-3 9,-11-6-33,-7-8-15,-9-7-105,-12-12-118,-14-3-62,-41-28-38</inkml:trace>
  <inkml:trace contextRef="#ctx0" brushRef="#br0" timeOffset="49226.8156">4790 3973 265,'-3'7'320,"2"7"-131,-2 13-74,3 9-58,0 9-40,4-7-11,8 2-6,2-8-55,14-5-134,8-9 36,10-10 81,3-12-81,5-14 26,-7-6 127,-11 1 42,-13 7 76,-12 6 38,-11 7 125,-2 3-58,-3 0-49,-5 2-61,-4 2-16,-6 3-35,-7 9-38,-2 3-24,-9 9 0,-1 5-21,-5 1-69,-6 1-12,-5 4 2,-5-5 25,-3-5 19,8-3 31,11-9 25,14-7 0,17-8 31,12-6-2,11-5-29,14-10 0,7-4 16,17-5 44,9 1 18,3 9-24,1 11-21,-3 16 21,-1 15 26,-3 11-1,-4 11-25,-5-1-33,-9-4-12,-11-10-1,-6-10-8,-5-9-72,-1-9-78,8-11-42,7-20-12,81-129-177</inkml:trace>
  <inkml:trace contextRef="#ctx0" brushRef="#br0" timeOffset="49512.832">5895 3224 933,'-4'7'213,"0"9"-146,-7 16-38,-5 18 14,-9 19 61,-1 9-35,-1 5-32,-3-6-22,8-7-14,3-12-1,5-7-1,4-13-35,-3-2-50,-3-10-58,1-4-115,-23-2-121</inkml:trace>
  <inkml:trace contextRef="#ctx0" brushRef="#br0" timeOffset="49873.8526">5822 3569 342,'17'-16'229,"-1"6"-46,16-12-31,-6 10-22,-3 5-53,-6 3-37,3 2-16,1 1-15,0-4-9,4-3-4,5-4-74,-1-1-81,-9 3-56,-8 0 56,-9 10-22,-12 10 8,-11 8 139,-11 7 34,-12 10 50,-3 3 13,4-5-6,7 0 30,12-12 18,14-8-7,14-9-80,10 5 76,6 4 29,8 4 8,10 10-5,9 3 6,2 2-50,-2-2-53,-7-8-17,-16-9-11,-12-7-1,-10-5-3,-6-2-36,-4-8-58,0-11-130,2-87-321</inkml:trace>
  <inkml:trace contextRef="#ctx0" brushRef="#br0" timeOffset="50241.8736">6542 3219 866,'-4'2'183,"3"-1"-117,-2 4 17,-1 8-13,-1 4 22,-5 11 4,-1 9-33,-2 10-27,2 4-14,-5 3-7,-2 3-4,-3 1-10,-3-4 8,-4 1-9,-2-6-15,2-6-37,4-11-23,11-11-47,8-11-58,6-14-18,8-19-34,4-11-29,10-18 121,9-4 140,5-3 50,14 7 61,1 8 21,6 7 34,0 9-23,-6 4-26,-8 8-36,-8 8-47,-11 7-19,-9 1-4,-8-3-11,-4 6-7,-9-2-86,-12 4-117,-87 43-245</inkml:trace>
  <inkml:trace contextRef="#ctx0" brushRef="#br0" timeOffset="50423.8841">6603 3615 375,'0'3'274,"2"0"-172,-2 0-37,4 0 22,2 3-21,4 1-33,11 3-3,6 0-14,4-4-1,2-2-8,-6-4-7,-6 0-60,-8-3-44,-10 0-58,-36-15-132</inkml:trace>
  <inkml:trace contextRef="#ctx0" brushRef="#br0" timeOffset="50908.9118">6313 3551 502,'0'0'254,"0"2"-122,0 2-60,0-2-26,-3 2 8,3 2-4,3 7 23,-3 10 25,0 1-41,0 2-35,2-5-14,-1-2-1,-1-8 1,3-5-8,-3-3-9,0 0-39,0-3-9,0-3 8,0 0-2,0 3-35,0 0-19,0 3-36,-4 0-46,2-2-38,-11 1-83</inkml:trace>
  <inkml:trace contextRef="#ctx0" brushRef="#br0" timeOffset="53567.0638">5957 3970 250,'-1'1'299,"-2"1"-110,-1 1-86,1 0-41,2 0-4,1-1-1,0-2-9,4 0-21,-2 0-4,7 5-8,8 0-6,9 3 3,4 2-11,6-6 1,0 0-2,-3-3 0,-10 2 0,-2 1-1,-7-3-5,-3-1-3,-2 5-2,2-5-8,-1-5 1,2 0 6,5 0 6,0-5-5,0 3 4,-4 1-1,-3 4 2,-3 0 0,-4 4-3,-3-2 1,0 0 8,0 0 1,0 2 8,0-4 5,0 2-2,0 0-3,-3 0-4,3 2-5,0-2-9,3 2-3,-2 2 1,2 0 11,-1-1 0,2 0 0,-4-3-6,2 0-3,-2 3 8,-2-3 1,2 0-1,0 1 2,0 2 9,-4 3 43,-5 10 10,0 4-9,-3 13 4,-7-2-7,3 1-15,2-5-21,5-9-9,1-6-5,5-2-1,0-9 0,1 2-7,2-3-34,-2 0-16,-1 0-10,0 0-20,-2 0-47,-4 3-82,-12 2-76</inkml:trace>
  <inkml:trace contextRef="#ctx0" brushRef="#br0" timeOffset="54094.094">6003 4147 258,'-9'17'178,"0"-5"-62,-7 18-25,0-1-16,6-1-3,0-2 11,0-1-23,4 1-15,2-2-8,-1-3-10,1-6-9,4-3-12,2-5-6,5-4 37,3 5-25,7-1-11,3 5 1,7-4-2,4-5-18,1-4 6,3-7-2,-1-8-7,-1 3 8,-5-5 5,-5 3 1,-2 0-4,-5 5-2,-5 6 5,-5 7-7,-3-2-15,-2 8 30,-2 4 12,0 13 45,-6 15-7,-2 10 38,-2 2-41,-3 2-25,3-3-10,1 4-10,1 8 52,-7 17 13,-4 54-32,-11 25-11,25-112-2,-3-11-10,-6 33-6,7-28-6,3-19-1,3-20-31,2-23-89,2-17-100,5-28 19,8-67 49,6-40 9,0-39-218</inkml:trace>
  <inkml:trace contextRef="#ctx0" brushRef="#br0" timeOffset="54775.133">6224 4173 327,'0'1'103,"0"1"-83,-2 4-13,-1-2 70,0 5 110,-4 1-19,-4 4-70,-2 8-41,-5 11-21,5 5-5,-3 7-1,-1 10-13,4 7-10,1 13 4,-4 7-11,0 6 20,-3-5-2,1-9-6,-2-17-11,7-20 6,2-11-7,4-10 0,4-3 0,-1 2 0,-2 2 1,0-1-1,2-3 0,2-4 0,0-4 1,2-3-1,-3-2 0,0-4-3,-1-2-52,-2-5-77,-1-11-134,0-12 46,8-86-29</inkml:trace>
  <inkml:trace contextRef="#ctx0" brushRef="#br0" timeOffset="55055.149">6030 4605 292,'4'-13'161,"1"5"-79,4-12-32,1 7-13,-2 3 14,-7 4 35,1 5 44,-4 4-1,-1 3-42,-1 0-15,-9 9 33,-7 11 12,-10 12-22,-10 10-37,-3 1-25,-1-1-15,2-11-6,5-7-11,6-5 1,5-11 3,7-5-5,10-6-31,8-3-86,4-3-111,4 1-153,23-21-172</inkml:trace>
  <inkml:trace contextRef="#ctx0" brushRef="#br0" timeOffset="56602.2375">2070 5425 558,'0'0'183,"3"0"-108,-1 6-75,5 0 1,4 3 5,4 6 53,7 0 20,2 4-22,3-2-15,2 5 2,0-5 14,2 5-19,2-3-1,2 1-10,3 0 1,12-2-14,15-1-5,63 14 19,60-1 22,53-7-9,-66 0-11,18 11-1,0 2-10,-25 1-5,-9 1 3,-8 4 0,-10-1-6,-13 3-11,3-13 0,-2 4 5,6-23-5,5 1-1,-9-7 0,13-10 0,-10-1 1,-10 0-1,-12-4 2,-26 4-1,-50 5 0,-4-3 0,-7 3 0,21-4 0,-15 2-1,-11-2 0,-11 3 0,-4-1 1,-4 1-1,2-3 0,4 0 1,5-2 0,5-3 6,7-5-7,-1-1 0,0-2 0,-6 4 1,3-1 0,-12 6 1,-4 4-1,-1 3 11,-3 1-3,0 0-3,0-3-4,0 3 4,0 0-6,0 0 0,3-2 0,-3 2 1,0 2-1,0-2 1,-3 0-2,2 0 1,-1 0-30,-4-2-57,-6-2-115,-47-26-320</inkml:trace>
  <inkml:trace contextRef="#ctx0" brushRef="#br0" timeOffset="57722.3015">7408 3990 877,'-3'2'261,"3"0"-144,-2 0-87,0 0-29,2 2 1,0-1 5,2-2-1,0 9-5,7 8 0,-1 5 9,10 6-8,1 3 3,-4-4-5,3-4-57,-5 1-78,-5-5-132,-32 35-460</inkml:trace>
  <inkml:trace contextRef="#ctx0" brushRef="#br0" timeOffset="57931.3135">7070 4931 1258,'0'2'203,"3"0"-197,0 3-6,7 2-12,4 9 12,7-2 1,-2 7 0,2 2 8,-3 0-9,-4 0-26,2-4-91,-9-5-43,0-8-77,-1-6-117</inkml:trace>
  <inkml:trace contextRef="#ctx0" brushRef="#br0" timeOffset="63107.6096">9211 4121 866,'-2'-5'177,"2"1"-93,-1-2-55,1 5-16,0 2 14,0 1 26,0 2 13,-2-4-23,7 4-35,7 5-7,10 6 38,11 9-4,11 0-11,3 3-12,5 1-5,0-4-6,1-7-1,-9-6-50,-9-8-64,-7-9-81,9-58-180</inkml:trace>
  <inkml:trace contextRef="#ctx0" brushRef="#br0" timeOffset="63519.633">9541 3664 975,'-4'-4'228,"4"3"-93,-7-3-59,7 4-34,0 4-42,-6 7-12,-4 19 12,-7 25 8,-3 18-8,-21 70 6,29-94-6,-15 52 0,-1-4-33,-2-3-27,3-10 0,2-7-32,0-15-16,7-8-7,4-17-1,4-10-5,7-13 37,1-8 39,4-6 7,-1 0 19,2 0 11,-1 0 8,5 2 18,-2-2 33,2 1 21,2-1 17,6 0 20,6-1-11,4-3-25,5 2-37,7 0-24,2 2-12,5 0 0,5-7-72,4-4-168,83-68-367</inkml:trace>
  <inkml:trace contextRef="#ctx0" brushRef="#br0" timeOffset="64059.664">10063 3946 996,'1'0'103,"3"3"-103,6 1 0,10 6 5,13 0 1,12-1 1,15-2 1,52 0 1,-75-1-8,33-2 4,-18 6-5,-17 3-10,-19 4-11,-15 6 18,-11 6 3,-23 10 19,-15 4-19,-17 8-6,-10-3-39,4-8-3,17-14 36,21-8 11,18-11 1,16-3-25,9-2 25,6 2 1,7 5 7,8-3 1,7 3 1,-2 2-9,-1 3 1,-7 2-2,-6-1-1,-5 7 1,-1 4 21,-4 7 15,-1 10 5,0 14-17,-5 8 34,-3 9-35,-2-1-4,-3 5-11,-6-5 1,-6-1 19,-2-1 8,-8-6-1,-4-2 28,-3-3-17,-1-11-22,2-9-6,4-13-3,2-11 0,6-13-15,1-10-34,-3-19-137,-1-22-134,-18-174-313</inkml:trace>
  <inkml:trace contextRef="#ctx0" brushRef="#br0" timeOffset="64420.6847">10348 4464 378,'-5'0'667,"-1"3"-583,-12 4-63,-7 5 7,-12 7 5,-5 6 3,-10 5-10,4 0-26,11-1-6,15-8-87,14-8-114,20-2-3,13-2 109,14-6-13,9-6-25,3-6 17,-4 2 76,-4-1 41,-8 5 5,-7 7 27,-6 3 51,-5 5 8,-8 8 25,-3 3 22,-12 6 44,-6 6-9,-12-1-1,-15 2-34,-16 0-52,-12-6-37,-5-2-29,-1-5-15,8-9-36,9-2-146,-26-13-329</inkml:trace>
  <inkml:trace contextRef="#ctx0" brushRef="#br0" timeOffset="65935.7713">3683 7696 153,'-2'0'450,"2"-2"-339,0 2-12,0-1 16,0 2 5,0-1 5,0 0-11,0 0-27,-5 0-18,0 0-6,-3 2-17,-7 2-25,-2 0-12,-2 0 12,-1-1 11,5 4-11,0 3-9,-1 2-12,2 11-12,-9 16 2,2 15 9,1 8 0,4 6 0,8-4-17,10 2 8,4 1 5,18 7 4,2 1-9,7 1 10,9 2-16,9-11 7,14-11 9,43 12 3,23-47 10,-93-32 4,-3-3-1,33-15-1,-9-21-3,-10-12 3,-6-14-3,-9-13-11,10-64 1,-26-16-2,-16-17 1,-7 74 5,-1 65 0,0 6 0,-1 4 3,-10-35-8,-6 12 26,3 11 29,-8 9-7,-5 10-13,-7 4-24,-4 5-6,-6 12-6,-4 6-5,-3 6 4,5 6-1,5 6-5,5 6 1,6 8-2,1 0 7,4 8-14,1 7-59,0 1-71,7 6-100,0 1-62,-2 84-231</inkml:trace>
  <inkml:trace contextRef="#ctx0" brushRef="#br0" timeOffset="66223.7877">3891 8067 458,'7'17'189,"-1"4"6,6 20-39,6 13-42,3 15-22,3 6 79,0 11-71,1 0-46,-4-2-4,1-11-10,-6-14-17,-2-14-8,-2-10-8,-6-12-6,-4-12-1,-2-6 9,0-2 2,-1-3 8,-2-3-19,3 3-4,-4 0-88,-4 3-58,-1 3-81,-22 11-331</inkml:trace>
  <inkml:trace contextRef="#ctx0" brushRef="#br0" timeOffset="67513.8616">4947 8038 1064,'-2'1'187,"2"-1"-143,-1 0-33,1 2-11,0-2 0,0 1 6,0-1 30,1 0-14,1 0-10,-1-1-10,4-1 4,-2 1 7,3 1 7,3 1 7,8 1-5,10 3-11,12 2-4,13 1-5,13 4 7,9-2-3,53 5-5,14-11 8,-101-1 0,1-3-8,34 1 0,-9 1-1,-11 0 1,-10 4-1,-4 3-1,0 5-1,6 1 2,11 4 0,9 2 9,10-7-2,3 0-1,-3-4 2,-6-6-2,-14-1-6,-17-3 1,-9 1-1,-19-1-1,-8 2-14,3 2 5,3-1 10,8 8 5,7-6 6,8 0-4,6-2 5,0-3 0,-5-3 6,-10 0-3,-9-1 12,-10 2 17,-4 2 22,-2-1 3,1 1-20,-2-3-19,-1-5-6,0-2-18,0-11-6,-3-7-7,3-7-14,0-4-8,-4-4 2,2-2 3,-1 1 11,-1 5 4,-5 6-5,1 7-4,1 7 10,1 11 8,5 4 6,0 0 0,4 4 0,0 0-6,0 0-1,0-2-6,2 2-2,0 0-3,-2 0-6,0 2-6,3 2-11,1 8 14,2 7 15,4 13 6,1 6 1,1 4-1,0 2 6,-1 3-5,0 2 0,-2-1 5,-1 5-5,-1 3 0,-6 4 0,-7 7 11,-10 4 27,-14-1-15,-12 1-9,-8-4 2,-7-11-5,0-4-12,5-17-6,3-9-81,7-16-119,-29-55-324</inkml:trace>
  <inkml:trace contextRef="#ctx0" brushRef="#br0" timeOffset="68376.9109">7738 7790 856,'0'0'243,"-1"0"-188,2 0-55,-2 4-10,-1 1 9,2 4 1,0 5 41,0 9 11,0 7-7,-1 7 6,-2 7-9,-3 6-6,1 1-1,-1 2-11,2 4-11,0-4-5,-3 0-2,1 2-5,2-12-1,-3-3-24,2-11-30,2-9-30,-1-10-32,2-7-44,-1-6-28,-1-51-297</inkml:trace>
  <inkml:trace contextRef="#ctx0" brushRef="#br0" timeOffset="68767.9332">7839 7855 1060,'0'0'245,"0"-2"-176,1 2-69,3 2-25,7 2 16,11-2 9,12 4 0,18-10 8,10 0-8,15-8 1,4-9 0,-5 3-1,-10 4 1,-17 9-1,-15 5-1,-15 5-11,-8 3-3,-7 5 7,0 4 8,-4 10 0,-2 7 5,-4 7 24,-3 11 8,-6 7 2,-5 6-6,-3 8 3,-3-1-9,-2-2-3,1-5-9,4-4-3,1-12-6,3-5-5,2-13-1,4-10-35,1-7-58,-1-9-66,-5-11-115,-39-73-414</inkml:trace>
  <inkml:trace contextRef="#ctx0" brushRef="#br0" timeOffset="68992.9461">7947 8154 717,'-1'-4'225,"-1"0"-120,1-1-21,1 2 17,1 3-7,-1 0-14,6-3-37,9 0-17,11 0-4,14-1-4,7 11 3,4-1-10,-4 3-7,-7 5-4,-11-2-6,-4-2-46,-11-6-92,-6 3-149,-14-32-68</inkml:trace>
  <inkml:trace contextRef="#ctx0" brushRef="#br0" timeOffset="69236.9601">7704 8296 488,'-11'3'206,"5"-2"-61,-4 1-34,9-2 2,8 0-82,14 3 22,10 2 86,16 7-16,10 1-55,1 6-43,-2 4-10,-4 0-1,-7 3-5,-8-5-9,-8-8-64,-10-6-71,-4-7-66,-3-11 54,25-75-140</inkml:trace>
  <inkml:trace contextRef="#ctx0" brushRef="#br0" timeOffset="69780.9913">8209 7315 348,'-1'0'898,"-2"1"-757,3 7-141,0 13-24,3 11 24,-3 16 30,-3 14 12,-3 12-15,-1 6-8,-1 9 5,-5 6-9,-2-4-6,-4-1-1,-5-2-1,1-5 1,-2 10-7,4 4 0,-3-1 1,5 8-2,3-4 2,2-7-2,8-9 0,1-14-1,3-18 0,4-13-5,1-15-9,2-13-9,2-2 24,6-7 6,9-2 38,6-6 1,6-3-17,4-5-5,-1-2-8,-1 3-5,-3-3 1,2 4-4,4-2 8,8 3-3,2 0 6,3-2 11,0 3-7,-10 4-5,-5 2-9,-14 4-8,-8 0-1,-10 3-7,-3-2 2,-4-2-12,-1 1-34,-4-4-46,-5-8-77,-26-98-450</inkml:trace>
  <inkml:trace contextRef="#ctx0" brushRef="#br0" timeOffset="70067.0076">8757 7960 1109,'-1'-3'135,"2"3"-135,-1 0-54,3 0 17,1 3 37,3 0 8,9 9 78,13 3-19,13 5-11,8 2-14,4 0-14,-4 1-17,-8-6-11,-9-1 0,-6-6-72,-11-6-180,23-27-210</inkml:trace>
  <inkml:trace contextRef="#ctx0" brushRef="#br0" timeOffset="70443.0291">8952 7631 1050,'0'5'153,"0"9"-153,1 13-22,2 21 22,-3 12 16,4 10 17,-2 1-16,1 1-4,-3-3-12,-3-4 13,-6-3-5,-9-7 6,-9 2-3,-6-4-5,0-8-5,2-9-2,4-9-1,6-9 1,5-10-1,10-5 0,6 0-14,0-2-34,4 1-4,2 7 23,7-2 16,4 5 14,8 2 20,7-9 37,8-3 4,6-6-17,5-5-26,1-4-18,2-7-41,-1-6-167,67-76-277</inkml:trace>
  <inkml:trace contextRef="#ctx0" brushRef="#br0" timeOffset="70983.06">9484 7754 1286,'1'0'161,"-1"0"-161,2 0-57,7 1 27,10-1 30,15 1 46,20-1-10,11 0-18,-5 0-6,-8 0-12,-19 4-15,-16 3-15,-11 9 24,-12 9 6,-12 16 22,-15 11-22,-22 14-25,-11 2-59,-5-4 7,10-9 55,19-10 11,23-12-34,25-14-22,16-3 59,11-3 8,8-2 14,3-3-4,-1-5 1,-1 5 1,-8-4 3,-6 0 9,-11 0-3,-6-1-15,-7 0-6,-4 5 0,-2 10 47,-1 15-2,-7 16 3,1 15-1,-3 15 10,0 3-15,0 6-8,4-2 2,-5-5 6,0-1-3,-5-3 5,-2 3-7,-5-8-11,-2-10-7,3-8-1,-1-20-3,7-13-15,-4-8-4,5-20-55,0-15-74,-4-30-209,-14-203-290</inkml:trace>
  <inkml:trace contextRef="#ctx0" brushRef="#br0" timeOffset="71172.0708">9587 8335 1179,'-12'1'233,"-6"1"-181,-12 7-43,-7 7-9,-5 5-15,0-1-72,7 6-66,14 3-100,16 2-209,51 39 144</inkml:trace>
  <inkml:trace contextRef="#ctx0" brushRef="#br0" timeOffset="71336.0802">9725 8556 495,'-6'11'237,"-4"3"-45,-14 14-22,-8 8-16,-15-1-35,-12 3-19,-11-2-41,-8-4-32,3-8-27,11-5-11,22-10-134,29-9-169</inkml:trace>
  <inkml:trace contextRef="#ctx0" brushRef="#br0" timeOffset="72227.1312">10404 8451 889,'0'0'135,"0"0"-105,2-2 1,-2 4 71,2-2 23,-2 0-23,1 3-44,-1-3-22,1 0 2,-1 0 10,2 0 12,1-3 9,-2 1 18,-1 2 19,0-2 1,2 2-14,1-3-15,6-3-6,7-6-38,16-4-27,14 0-7,6 2 0,9 4-6,3 3 5,11 3 1,1-4-1,5 1 1,-5-1-1,0 0 1,-6 2 0,-7-2 0,-10 4 0,-8 5-1,-3 3-8,-7 3-6,-11 3 0,-3-2-12,-8-1-6,-7 0-5,-2-6 16,-4-1 17,0 0 5,0 0 7,1 0-7,2 0-6,7 2 6,2 2-2,8 2 2,4 0 0,-1 5 0,1-6-1,-6 0-11,-3 0-3,-1-4 7,7 1 7,4-4 1,11-2 1,14-2 0,7 0 0,0-1-1,-4 3 0,-16 8-2,-14-4-7,-14 3-3,-4 1 3,-7-4 9,-1 1 0,0-1 1,1 0 14,0 0 1,-2 0-16,3-1-7,1 1-62,0 0-68,0 0-52,0 0-108,-6 3-196</inkml:trace>
  <inkml:trace contextRef="#ctx0" brushRef="#br0" timeOffset="73618.2107">12838 8102 497,'3'-12'133,"0"-1"-71,2-11 8,1-7 41,-1-1 54,-1 2-40,-2 4-22,-2 10-8,-2 6-32,-2 0-27,0 6 24,-3-4-29,-4 3-13,-8-6-12,-5 2-4,-2 1 5,-1 0-7,-3-2 6,3 9-5,2 1-1,1 5 6,9 11-6,-3 8-15,3 13-2,-1 14 17,1 11 0,-1 8 0,8 1-9,2 1 8,9-3-1,4-7-10,4-9-4,4-12 4,0-14-8,4-10 13,5-10 7,6-13 0,9-12-2,5-16-23,6-11-1,-4-7 16,-7-6 9,-9-3-8,-2 3 9,-13 4 0,-2 6 10,-8 13-2,-7 8 17,-1 11 44,-5 6 0,3 4-3,0 5-12,4-2-27,0 6-27,-1 4-10,-7 12-10,-4 12 20,-8 13 1,1 16 0,-3 6-1,-1 5 2,0 5 4,-3 1-6,-3 9 2,-20 55 28,-4 16 3,4 2-17,19-52-2,1-4 1,19-55-6,2-6-9,2-7 1,-3 34-1,1-24-2,8-22-14,2-13 16,1-12 15,5-7 75,6-4-11,4-10-40,6-2-15,6-5-12,-4 11-12,1-1 0,-2 6-10,1-3-62,5-3-87,1-5-99,65-78-122</inkml:trace>
  <inkml:trace contextRef="#ctx0" brushRef="#br0" timeOffset="79026.5201">2725 11073 583,'0'0'186,"0"0"-75,-2 0-23,2 4 1,-2-4 5,2 0 7,-3 0-10,3 0-22,0 0-13,0 0-23,0 4-9,0-2-11,0 0-13,0 0 0,0 0-12,-3 5-2,-2 7 14,-5 14 9,-3 15-9,-4 8 6,-4 11-5,2 4-1,-1-1 2,4 1-2,1-3 0,3-11-28,6-9-46,2-11-11,2-9-49,4-9-55,2-7-111,5-26-157</inkml:trace>
  <inkml:trace contextRef="#ctx0" brushRef="#br0" timeOffset="79852.5673">2548 10883 885,'-12'4'86,"3"3"-68,-5 2-17,1 2 0,0 1 17,-1 1 13,4-1-5,-1 7-17,2 4-9,2 10 0,1 8 7,0 12 0,2 6 4,3 4-10,2 11 6,4 6-6,0 5 5,2 3-5,3-3-1,3-11 1,-3-8-1,3-11 0,-2-14 0,4-11-1,1-2 0,6-11-7,8-3-2,11-6 9,15-8 1,10-8-2,4-11-20,2-6-23,-14-1 18,-7-12 11,-12-1 16,-8-4 0,-10-6 15,-5-2 45,-8-2-3,-10-2-16,-5-2-4,-11-9-14,-4-9-22,-7-8 1,3-1-1,3 2 5,1 11 1,9 14 28,2 17 7,2 10 4,0 10 17,2 4-15,-1 3-3,-1 6-4,0 0-17,-6-1-8,-2-3-14,-7 5-2,1 0 0,-4 2 8,2 1-8,1 3 2,-1 0 10,5 0 1,5 3 5,0-3 2,4 4-11,4-4-8,-2 4-1,0 0-1,2 0 1,-2 6-6,-1-1 5,-3-1-5,0 5-1,4-4 7,2-2 1,1-3 0,0-2 8,3 0-8,3-2 8,0 0-3,-3 2-6,0 3-6,-3 2-14,-2 5-86,1 10-94,3 15-62,2 64-253</inkml:trace>
  <inkml:trace contextRef="#ctx0" brushRef="#br0" timeOffset="86696.9587">3777 11083 166,'0'0'122,"0"0"-29,1-2 10,-1 2 11,0 0 12,0 0 0,0 0-19,0 0-34,0 2-23,0-2-13,0 0-11,0 0-11,2 2-15,-1-2-7,1-2-23,1 2 13,6-2 17,9-2 14,7 0 7,3-3-6,1 0-9,-8-1 7,-5 1 5,-6 5-6,-5 2-4,-3 2-1,-4-2 5,1 0 2,-1 1 14,2-1 23,-2 0 5,1 0 5,1 0-5,-1 0-17,1 0-3,0 0 1,-2-1-10,0 1-7,0-2-14,2 2-6,-2 0 1,2 0-1,0-2 0,0 2 0,2 0 1,-2-2 5,0 2-5,0-2 8,-2 1-9,-1-2 1,-1-1 7,1 2-2,1 2 0,2 2-6,0 2 0,-1-4 0,1 0 0,0 0 0,0 0 0,0 0 1,0-4 5,-2-3-6,-1-4-68,0-4-7,-3-7-12,0 0-28,-5 6-49,5 1-92,-20-5-65</inkml:trace>
  <inkml:trace contextRef="#ctx0" brushRef="#br0" timeOffset="87303.9934">3775 11149 638,'-1'5'0,"-2"1"-271,-1 5 115,-1 7 102,2-7 54,1-6 196,2-5-10,0 4-48,2-4-42,0 0-31,-2 0 7,0 6 12,-2 4 9,0 7 0,-2 2-30,0 7-20,-2 3-16,-2 3-12,2-4-6,-2 2 8,1 3-4,0 1 1,1 2 2,2 1-1,1 4-9,-1-3-5,3-4 0,1-4-1,0-13-20,1-5-77,2-12-46,-1-15-23,13-115-429</inkml:trace>
  <inkml:trace contextRef="#ctx0" brushRef="#br0" timeOffset="87652.0134">3798 10965 833,'-4'-2'166,"2"2"-38,-2-4-103,5 4-25,8-2 0,13-7 27,16 0 14,20-5-4,12-1-5,8 4-19,-4 6-4,-4 2 8,-10 8 4,-11 8-3,-14 10-17,-8 6-1,-8 7 1,-8 9 16,-9 3 4,-8 4 4,-7 6 10,-6 3-11,-4 6 3,3 1-3,-2 0-8,1-4-7,2-12-8,1-6 8,-4-9 0,6-9-9,-8-10-14,-2-8-19,-5-10-60,-4-13-99,-71-87-162</inkml:trace>
  <inkml:trace contextRef="#ctx0" brushRef="#br0" timeOffset="87846.0245">3872 11283 157,'0'0'636,"0"0"-524,4-2-86,2 0-26,7-2 30,3-1 53,11 0-13,3 4-23,7 4-19,1 11-16,6 1-10,-8 4-2,-3 2-9,-8 3-111,-8-1-117,-25 44-60</inkml:trace>
  <inkml:trace contextRef="#ctx0" brushRef="#br0" timeOffset="88065.037">3637 11587 1083,'-3'-6'206,"2"5"-122,-4-3-72,6 4-12,5 1-60,12 9 60,13 2 21,16 5 19,13 2-7,11 0-19,3-7-14,-3-7-16,-5-6-42,-10-8-28,-7-10-59,-9-9-109,28-80-199</inkml:trace>
  <inkml:trace contextRef="#ctx0" brushRef="#br0" timeOffset="88529.0636">4162 10394 1169,'-3'2'130,"2"1"-124,-2 4-6,1 12-25,-1 10 25,-3 10 37,-1 16 5,-1 12-24,-1 12-7,-1 17-10,-10 69 7,-13 28 1,-20 1-8,17-53 7,0-6-2,9-13-5,4-14 0,19-75-1,4-7-1,1-8-17,2 18-18,6-10 27,8-7 9,4-3 1,9 4 19,7-6 2,7 1 4,3-6 1,0-2-11,-3-1-2,-6-2-1,-2 0-13,-4 0 2,-5-6 2,2-2 5,-6-8-9,-1 0 0,2-9-31,0-5-23,0-8-72,2-4-99,36-88-132</inkml:trace>
  <inkml:trace contextRef="#ctx0" brushRef="#br0" timeOffset="88774.0776">4682 11128 1122,'-1'0'196,"2"-2"-121,4 2-75,13 2-21,10 4 20,14 0 1,10 5 29,1 1-4,2 2-10,-2-1-4,-10 1-6,-9 1-5,-9-4-32,-10 1-107,-9-2-134,-25 5-286</inkml:trace>
  <inkml:trace contextRef="#ctx0" brushRef="#br0" timeOffset="89114.0971">4992 10783 1185,'-2'4'153,"1"6"-152,-2 11-1,-1 15-3,0 20 3,-3 14 6,-4 7 6,-5 2-6,-4-4-6,-3-5-39,-3-9 2,-2-13 4,4-10 28,0-15 5,2-3 2,7-14 7,3-2 0,6-2-9,6 2-10,1-4-46,5 0 2,5 8 54,1 0 11,8 1 16,3 0 1,3 2-5,4-4-2,1-4-9,5-9-12,2-6-57,2-8-129,54-68-264</inkml:trace>
  <inkml:trace contextRef="#ctx0" brushRef="#br0" timeOffset="89608.1253">5382 10861 1111,'0'0'162,"0"0"-150,2 3-12,4 2-21,6 3 14,10 9 7,8 1 7,9 5-6,1 3 0,-4-6-1,-11 3 0,-13-2-35,-11-2-20,-11 7 55,-12 1 15,-10 6 7,-11 1-10,-5-1-6,8-4-4,12-7 5,10-14-7,17-4-36,11 0 13,7 5 23,13-1 1,10-2 12,3 1-13,-3-1 0,-2 3-1,-6 2-10,-4 8 5,-7 6 6,-4 10 0,-8 5 10,-11 11 24,-6 5 23,-8 8-9,-1-1-9,0 2-3,-2-3-9,5-7-19,-2-13 1,2-9-2,0-7 1,-3-9-8,-2-11-9,-6-6-80,0-18-31,-2-11-64,7-22-91,-2-155-97</inkml:trace>
  <inkml:trace contextRef="#ctx0" brushRef="#br0" timeOffset="89786.1355">5597 11350 920,'-22'20'150,"-2"-3"-111,-28 28-6,-12 3 3,-6 0 11,2-3-11,4-9-18,14-10-18,17-12-49,16-5-40,19-8-196,16-2-40,84-8 10</inkml:trace>
  <inkml:trace contextRef="#ctx0" brushRef="#br0" timeOffset="89927.1436">5493 11636 124,'6'6'263,"-6"6"-166,1 9 40,-8 14 68,-11 10-10,-12 4-73,-11 6-53,-5 1-39,-5-6-17,2-5-13,4-9-92,-19-7-165</inkml:trace>
  <inkml:trace contextRef="#ctx0" brushRef="#br0" timeOffset="90330.1666">6215 11189 1001,'-2'-2'222,"2"2"-116,-1-4-81,2 4-24,2-2 10,3-2 13,7-6-18,7-1-5,15-5-1,9-2 0,-1 2 0,-7 6 0,-13 7-10,-13 6-13,-11 7 8,-5 10 15,-9 14 72,-9 17-6,-12 8-18,-9 13-12,-1 2 5,-2 1-17,3 0-12,3-2-11,2-9 7,3-9-7,9-13-1,8-16-16,10-14-47,7-5-41,6-20-38,5-15-179,39-127-558</inkml:trace>
  <inkml:trace contextRef="#ctx0" brushRef="#br0" timeOffset="90512.177">6196 11245 969,'0'11'125,"0"10"-97,2 24 2,7 20 21,3 17 12,6 8 6,-1 0 57,5-1-76,-1-7-32,8-12-9,-3-6-9,-1-13-75,-1-18-14,-5-19-160,43-89-126</inkml:trace>
  <inkml:trace contextRef="#ctx0" brushRef="#br0" timeOffset="90677.1865">6573 11348 1008,'0'0'228,"0"-3"-180,4 3-47,7 3-1,17-2 10,16-1 34,18-4-13,56-6-13,7-6-12,-89 9-6,-4 5-14,24-3-145,13 0-306</inkml:trace>
  <inkml:trace contextRef="#ctx0" brushRef="#br0" timeOffset="91140.2128">6977 10815 1442,'-5'5'154,"1"13"-148,-6 17-6,-4 27 0,-13 67 0,-5 45 2,15 30 11,17-73-1,10-17-6,-6-69-6,3-4 1,-1-7-1,6 34 1,-4-17-1,-3-16 0,-5-6 12,-5-10 12,-2-8 4,-1-3 5,-7-4-13,0-6-10,-2-6-10,0-8-54,2-7-57,4-15-112,5-14 4,6-19-48,3-9-195,2 7 460,1 16 2,-6 25 143,-8 21-98,-1 6 37,-2 2 49,-2 0 22,3-4-2,1 4-11,6-1-4,3 2-59,3 2-77,1 0-3,2 2-12,6 2-29,9 7 23,9 3-6,7 6-87,7 1-141,77 30-289</inkml:trace>
  <inkml:trace contextRef="#ctx0" brushRef="#br0" timeOffset="91287.2213">7875 11775 1153,'-1'-12'0,"16"-64"-594</inkml:trace>
  <inkml:trace contextRef="#ctx0" brushRef="#br0" timeOffset="91780.2494">7917 11546 210,'0'-18'276,"-4"5"0,-1-19-38,-3 14-67,-5 2-36,-7 6-54,-8-1-28,-11 7-22,-8 2-1,-10 4-12,5 6-7,7 2-11,13 7-6,12 11-23,13 13-5,7 12 28,4 14 5,5 4 1,3-5 0,2-13 0,0-10-16,0-20 16,10-18 0,10-21 9,11-28-8,16-24-1,8-18-7,-2-5 6,-14 15 1,-23 19 18,-13 22 24,-13 21 38,-5 11 1,-8 4-24,-6 4-45,-8 12-12,-8 5-7,-3 11 6,4 6 1,15 2-6,4 8-11,6 0 17,3 11 7,-1 2 11,-3 11 23,-4 6 7,-3 4-14,-7 7 7,-5 2-7,-1-3-5,4-1-14,8-16-15,10-23-10,7-13 10,9-24 0,6-12 20,10-11-3,11-13-17,4-12-25,0-5-49,-10 0-68,-7 9-109,-3-33-367</inkml:trace>
  <inkml:trace contextRef="#ctx0" brushRef="#br0" timeOffset="92772.3063">9087 11419 1216,'0'3'177,"0"7"-169,-2 12-7,0 7 8,0 4-8,0-7-1,2-7 0,2-7-13,1 2 11,0-2 2,-3 1 2,0 1-2,0 4-106,-3 3-176,-34 24-504</inkml:trace>
  <inkml:trace contextRef="#ctx0" brushRef="#br0" timeOffset="93020.3205">8844 12180 1409,'-2'1'253,"2"5"-253,2 7-3,2 8-2,3 8 5,0-3 6,0-2-6,2-3-12,3-7 6,-4-4 6,-4-3 1,-1-7-1,-1-4-12,-2-2-73,0-10-131,-2-58-376</inkml:trace>
  <inkml:trace contextRef="#ctx0" brushRef="#br0" timeOffset="98404.6284">10230 11373 672,'0'0'163,"-3"2"-103,3-1-25,-2 2 58,1-2 28,0 2 2,-1-3-33,0 4-22,1-4-10,0 3-20,-1 0-13,4-2-25,0 1-13,6 7 13,14 2 1,10 5 17,18 2-1,7-1-2,0-8-14,-4-2 4,-14 0-5,-7-2-39,-7 1-65,-10-4-43,3 1-31,-12 0-122,-24-6-157</inkml:trace>
  <inkml:trace contextRef="#ctx0" brushRef="#br0" timeOffset="98676.644">10173 11828 1017,'0'2'214,"-1"0"-211,1 0-3,1 0-19,1 4 19,6 3 42,4 4-3,10 8-10,2-2-16,5 3-2,-2 0-10,-3-10-1,0-5-13,-5-3-36,1-11-32,-4-3-59,-1-12-142,2-62-302</inkml:trace>
  <inkml:trace contextRef="#ctx0" brushRef="#br0" timeOffset="98990.662">10218 11518 926,'-5'-6'147,"4"0"-39,-5-1-41,5 5 13,1 0 2,0 4-22,0 0-60,0 2-7,0 9-26,0 17 33,-2 19 25,-6 17 5,1 11-15,-5 7-1,-1 3-2,-5-6 0,4-1-3,2-5-3,2-4-5,2-4-1,5-8 0,3-8-13,0-12-59,3-16-56,1-8-44,0-10-80,6-5-71,16-15-53</inkml:trace>
  <inkml:trace contextRef="#ctx0" brushRef="#br0" timeOffset="100274.7354">10203 11148 574,'-1'0'261,"1"1"-162,-3-1-83,3 2 10,-2-2 65,2 0 19,-2-2-34,2 2-31,0 0-12,0-1-3,0 1-18,-1 0-11,1 0 5,-1-3-5,-1 3 7,0 0-7,1 3 0,-4-6 0,-2 3-1,-2-3 1,-3-1-1,-1 2-34,2-2-20,0-2 24,0-2 23,2 0 7,1-2 0,1 3 14,-2-3 13,1 0 21,2 3 18,2 4-3,2-1-15,2 4-8,0 0-16,0 0-12,0 0-12,2 0-8,2 2 6,-3 1-8,4 3 0,5 5 10,1 1 7,5 5 10,4 3 5,4 6 2,6-1-9,6-2-1,6-1 1,8-3-2,1-9 2,7-5-3,4-9 3,-3-3-4,-2-4-2,-10 1 0,-14 2-9,-10 3 1,-7 5-1,-8 0 0,-5 1-6,-2 2-5,-1-2 5,0-1 6,0 0-1,2 2 1,-1-2 9,1 0-1,-1 0 1,-1 0-3,0 0 1,-1 0 1,1 0-7,0 0 16,-2 0 5,2 0 14,0-2-3,-1-2 3,-2-7-10,-2-1-26,-1-10 1,-6-4 0,2-5-1,-2-13-2,-6-4 1,1-1-9,-4 2 10,1 8 0,4 6-1,-2 11 1,7 6 0,3 6 6,3 7-5,5 1-1,1 2-8,-1 0-10,4 0-9,1 2 6,3 4-6,7 3 26,10 8 0,3 3 0,1 6-10,-3 7 10,-1 2-9,-2 7 4,-3-1 6,0 8 0,-3-4 1,1-1 0,-5-2-1,-3-3 1,-2-7-1,-6 0-5,-2-5 5,-4-8 7,-5 3 15,-2 0 4,-1-3 11,-6-1-7,-2-2-7,-4 1-10,1-5-13,-6-8-24,4 2-78,-1-6-90,4-6-108,-6-34-312</inkml:trace>
  <inkml:trace contextRef="#ctx0" brushRef="#br0" timeOffset="100986.7761">11236 11691 833,'0'0'229,"-1"0"-152,1 0-44,1 0 43,1-2 47,0 2-22,0 0-55,0 0-28,2 2-16,10 0 14,0 2 4,5 3-5,5 0-5,-3 3-1,2-3-7,-3 1 4,0 1-6,-2 1 0,5-5 1,-3 2-1,3-3-23,0-2-73,-5-4-72,-2-3-14,-10-2-22,-30-14-73</inkml:trace>
  <inkml:trace contextRef="#ctx0" brushRef="#br0" timeOffset="101452.8027">11080 12112 885,'-1'2'204,"-1"3"-163,-1-2-32,0 0 15,6 0 22,0 1 7,5 0-26,5 5 43,7 1 4,5 4-16,5-3-13,1-4 6,3 0 14,-1-4-20,-1-1-3,-4-2-12,0 1-14,-3 2-1,4-3-7,5 3-2,0 0-6,7 0 2,-2 1-1,-4 0 1,-9 2-2,-10 0 0,-7-6 0,-4 3 2,-5-3 13,-2 1 24,1-1 16,-2 0 5,3-1-7,-2 1-14,2-3-21,0 3-12,2 0-6,-2 0-14,0-4-41,0 4-40,-2-2-35,-4 1-46,0-4-121,-40-11-303</inkml:trace>
  <inkml:trace contextRef="#ctx0" brushRef="#br0" timeOffset="103126.8985">12253 12365 682,'1'-2'138,"2"-2"-108,4-7 62,3 1 32,-1-2 5,-3 5 9,-3 2-46,-5 5-56,0 5-36,-2 1-3,-3 9 3,-8 15 36,-3 15 1,-9 11-17,3 7-7,0-7-13,14-8-8,8-11-18,11-8-8,9-9 10,10-2 18,7-14 6,7-4 27,1-8-8,3-2-7,-8 1-6,-4-4-6,-9 4 0,-4 2-33,-12 0-26,-3 4-16,-6-3-21,-4-4-169,-24-47-290</inkml:trace>
  <inkml:trace contextRef="#ctx0" brushRef="#br0" timeOffset="103367.9122">12438 12283 1048,'-6'8'156,"-1"0"-120,-6 7-16,-2 11 62,-1 7 10,-2 13-20,3 6-33,-1 11-21,6 0-12,-1-2 3,-2-5-3,7-9-5,-2-2 5,2-5-6,-2-3-17,2 2-65,-1 1-52,1-3-61,2-4-135,1 5-167</inkml:trace>
  <inkml:trace contextRef="#ctx0" brushRef="#br0" timeOffset="103763.935">12548 12397 1244,'0'0'212,"0"0"-160,0 0-46,1 0 18,4 0 21,4-3-36,12 0 0,10-5 0,13-2-3,9 2-5,-2 1 0,-6-3 0,-15 6-1,-17 2-7,-9 2-18,-6 0-23,-6 6-62,-4 7 8,-7-1-90,-2 4-93,3-5 41,6-4 152,7-4 92,3 2 50,-2 2 31,0 5 82,-10 12 37,0 5-37,-10 6-37,-2 7-34,-6-1-41,1-4-27,2-5-15,8-16 0,7-5-9,8-7-17,5-4-59,4-1-80,3-6-126,33-32-89</inkml:trace>
  <inkml:trace contextRef="#ctx0" brushRef="#br0" timeOffset="103984.9475">12750 12483 530,'2'6'164,"2"2"-116,2 14 25,1 8 61,-4 6-26,-3 5 27,-5 3-53,-2-1-22,-1-1 8,0 8-23,-3-7 31,6-4-52,4-6-24,2-11 0,3-5-7,3-10-7,2 1 5,5-8 8,11-8-83,8-12-165,94-94-341</inkml:trace>
  <inkml:trace contextRef="#ctx0" brushRef="#br0" timeOffset="104432.9731">13212 12366 927,'-3'-1'192,"-3"1"-132,-2-4 41,0 2 28,-1-2-42,3 1-47,-1 3-28,-1 6-12,-1 2-15,-6 13 9,-6 11-6,-1 12 11,-4 5-1,3 4 2,5-2-14,6-11 8,6-9-16,7-9-5,4-7-21,8-4-17,8-8-17,9-9-40,7-6-26,1-4 52,-4-5 81,-10 9 15,-13 5 22,-9 7-14,-3 1 91,-5 9 18,-8 2 19,-4 6-22,-6 5-46,0 7-29,5-1-20,6 0-4,5 1-14,5 1 11,6 2 0,-1-3-4,7-4-2,0-5 3,3-8 1,1-4-10,2-5-25,4-8-76,3-10-107,49-67-121</inkml:trace>
  <inkml:trace contextRef="#ctx0" brushRef="#br0" timeOffset="104764.9921">13311 12895 857,'0'9'125,"0"1"-82,1 11 46,2-1 16,1-5-50,5-2-31,2 3-7,0-9-2,2 1-6,-3-7 6,5-2 3,-4-7 7,3-7 2,3-11-27,1-11-3,-2-4-8,-1-4 11,-9 8 9,-3 11 63,-6 12 48,0 7 9,-7 8-25,-4 5-55,-9 4-13,-7 2-18,-3 7-10,4 3-1,5-8-7,10-5-18,6-1-91,-2-6-107,5-4-135,-4-36-447</inkml:trace>
  <inkml:trace contextRef="#ctx0" brushRef="#br0" timeOffset="105188.0163">12505 11380 273,'-2'-5'121,"-1"3"-35,2-4 53,-2 3-1,1 6-33,1-3-9,-5 4-16,-2 1-19,-3 6-13,-1 1-19,5-2-29,-1 1-5,5 1-16,-2 1-93,-3 0-162,-29 19-186</inkml:trace>
  <inkml:trace contextRef="#ctx0" brushRef="#br0" timeOffset="105605.0402">12235 11685 899,'0'0'290,"0"2"-247,2 0-43,1 0 0,7 3 14,8 3 83,15 6 25,14 3-44,13 3-35,5-2-14,7 2-1,47 6 1,26-7-11,17 7 7,-69-13-4,-11 7-10,-50-10-10,-5-1 0,-4 3-1,22 9 0,-7-3 0,-8 2-1,-10-10 1,-5 2 1,-6-7-1,-6-3 0,-3 1-6,0-6-9,-1 3-20,-2-4-2,-5-8-40,-5-5-107,-7-12 2,-8-6-82,-70-90-364</inkml:trace>
  <inkml:trace contextRef="#ctx0" brushRef="#br0" timeOffset="105921.0584">12911 10757 1025,'0'2'167,"0"-2"-152,0 2-15,0 2 0,1 0 9,-1 6 6,1 15 24,3 17 25,-4 16 7,-2 15-23,-2-5-5,-8 3-17,-4-8-4,3-8-2,-2-6-11,2-4-9,6-9 0,2-6-63,5-4-126,11 30-289</inkml:trace>
  <inkml:trace contextRef="#ctx0" brushRef="#br0" timeOffset="106267.0781">13760 11360 1076,'0'0'207,"0"0"-190,-2 0-17,4 0-1,-1-3 1,1 2-50,1-1-95,-2 0-148,-2-8-242</inkml:trace>
  <inkml:trace contextRef="#ctx0" brushRef="#br0" timeOffset="106922.1156">13951 11183 847,'-3'-2'189,"3"2"-123,-3 0-50,3 0 13,0 0 44,1 0-62,1 0-11,-1 0-188,2 6-148,-4 3-275</inkml:trace>
  <inkml:trace contextRef="#ctx0" brushRef="#br0" timeOffset="107264.1352">13976 11093 770,'0'1'81,"0"-1"-81,-2 2-263,2-1 88,-1 10 4</inkml:trace>
  <inkml:trace contextRef="#ctx0" brushRef="#br0" timeOffset="108240.191">14088 10932 866,'-1'0'168,"1"0"-112,-2 0 10,2 0 82,0 0-14,0 0-65,-2 0-59,2 3-10,-4 2-24,-8 14 17,-9 15 7,-6 13 6,-7 16-6,0 4 1,1 1 11,6 4-12,6-7 0,11-8-10,8-14-7,4-12 5,6-5 12,6-8 9,7-3 10,9-11 5,11-8 2,10-13-7,7-11-2,4-9-7,-7-4 1,-6-7-1,-10-1-1,-6-6 5,-11-3 2,-8-4 4,-8-8 2,-9-8-10,-5-5-12,-7-5 1,0 14 0,-1 13-1,1 22 45,3 16-23,-1 17-10,-4 6-6,-7 16-5,-13 17 0,-17 25 0,-10 25-1,-3 7 1,3 0-1,10-14-18,14-15-74,14-20-46,13-11-85,13-5-89,39 1-250</inkml:trace>
  <inkml:trace contextRef="#ctx0" brushRef="#br0" timeOffset="108436.2021">14027 11252 633,'9'8'135,"0"5"-72,11 8 65,3 7-1,2 7 20,-4 4-40,0 1-25,-4 0-16,0 0-13,-2-5-29,-4-3-18,-1-3 3,-1-6-9,-3-4-47,1-4-61,-1-3-70,7 3-55,30-1-113</inkml:trace>
  <inkml:trace contextRef="#ctx0" brushRef="#br0" timeOffset="108991.234">14791 11032 973,'-2'-23'148,"-2"3"-67,-2-23 29,-5 1 20,-2 3-28,0 6-60,-4 2-35,5 10-6,0 10 7,5 7-8,-2 10-18,-6 14-3,-6 31 6,-11 21 8,-2 20 6,1 5 1,8-11 0,9-19-9,11-14-11,10-20-5,8-15 25,7-11 15,12-17-15,9-11-14,11-18-53,2-7-22,-5-8 53,-13 6 27,-12 2 9,-13 6 9,-6 5 7,-8 7 85,-3 5 4,-3 11-18,2 2-24,2 4-21,-1 5-20,2 2-22,-2 13-9,-5 12-8,-4 13 10,-7 18 1,-3 9 6,-2 3 8,-2 8 4,1 1-5,5-4 8,3-7 0,8-10-7,5-5-8,6-11-7,6-10-1,4-2 1,7-10-41,5-4-48,6-11-51,6-9-84,56-58-268</inkml:trace>
  <inkml:trace contextRef="#ctx0" brushRef="#br0" timeOffset="109406.2577">13806 11885 342,'0'0'737,"0"0"-659,2 0-78,0 0 0,-1 0 6,0 2 15,8 5-9,1 6 64,14 5 2,12 5-16,13 2 8,17-4-10,61 9-22,32-9-22,2-10-7,-72-2-3,-50-4-6,-6 0-2,-7 0-13,29 9-31,-13-2-160,-18 1 154,-6-7-53,-12-3-155,-15-11-204</inkml:trace>
  <inkml:trace contextRef="#ctx0" brushRef="#br0" timeOffset="109906.2863">13891 12352 1029,'3'-1'0,"3"-6"-9,9-1 9,5-3 48,4-4 48,2 5-29,2 5-35,-1 5-4,1 5-17,-4 5 2,-3 8 8,-1 9 11,-5 7 10,-5 9 12,-7 10 6,-3 7 9,-9 6-30,-7 2-9,-4-2-8,-2-1 1,-1 1-7,-2-6-14,6-5 5,5-21 1,4-15-7,7-8 11,1-11 14,4-3 13,-2-9-14,4-14-25,7-19-109,7-20 47,7-8 37,5-4-1,6 10 16,-3 8 8,-2 12 1,-7 4 1,0 12 0,-5 13-1,-6 3 1,-4 8-2,-1 4-11,2-1-37,8-1-89,4-2-110,52-26-399</inkml:trace>
  <inkml:trace contextRef="#ctx0" brushRef="#br0" timeOffset="110267.3069">14581 12310 1059,'2'0'285,"3"2"-260,2 0-25,5 3-1,1 2-12,-2 3-2,0 2 1,-3 3-2,-3-1 16,-7 6 6,-4 3 22,-11 8 8,-12 7-4,-7 5-28,-7 4-4,0-4-28,9-7 16,11-7-3,14-10-14,9-3-2,9-2 31,12-1 58,7-7 53,13-2-28,11-8-23,-1-6-20,-4-3-4,-8 0-18,-9 0-9,-9-3-9,-7 3-39,-6-10-95,-16-3-151,-75-60-546</inkml:trace>
  <inkml:trace contextRef="#ctx0" brushRef="#br0" timeOffset="112046.4087">10436 11006 509,'-4'-6'125,"-4"2"-92,-4-1 4,-3 1 17,-3 0-4,-1 8-5,4 0-11,4-2-16,2 1-18,9 5-9,9 9 9,3 13 3,7 12 45,13 3-21,9 4-12,3-6-3,8-6-4,2-7-1,-6-8 4,-4-15-4,-5-9-5,-6-10-2,-7-13-8,-9-11 7,-9-12 1,-16-7-17,-13-16 17,-13 3-27,-11-1 27,-3 10 11,-2 20 47,2 13 1,-1 11 2,4 9-5,2 8-23,9 5-5,2 9-28,8 14-7,11 15-14,7 11 3,12 8 0,13-6 18,13-6 9,11-17-9,9-8 0,2-14-18,1-8-8,-2-6 10,-7-9 4,-2-3-9,-8-9-2,-7-5 7,-16 1 16,-10-3 10,-11 6 66,-14-5-40,-12 8-21,-10 9 17,-9 11-11,-7 9 6,5 9-11,8 2 0,12 4-16,8 0-6,11 4-11,9 8-5,9-1-4,13 1 14,12-5 12,19-8 0,9-19-15,9-12 0,2-19 0,-2-18 0,-10-9 15,-12-10 0,-19-6 1,-20-3 5,-22 4 44,-17 12 10,-16 20 7,-19 25-37,-49 32-18,-17 52-4,105-44 4,7 1-12,-21 32-10,17 2-10,18 1-25,14-1-103,46 78-166</inkml:trace>
  <inkml:trace contextRef="#ctx0" brushRef="#br0" timeOffset="112962.4611">9969 10935 913,'-5'0'138,"-4"4"-106,-7 5-32,-12 8 6,-5 1-6,-6 8 6,2-3-5,4 0-1,6-1 0,4 5 0,0 7 0,2 11 0,0 7 11,1 10-4,6 8-6,5-5-1,4 0-9,10-4 3,-1-10-8,6-12-26,1-7-5,-2-8 12,-1-6 18,-7 0 3,-4 2 12,-9 7 10,-10 6-2,-16 10 4,-11 10-11,-15 8 10,-8 4-4,1 3-7,-2-1 0,15-4-18,13-10 3,21-14-6,15-10-27,12-5 20,14-2 28,9 11 21,13 8 13,1 6 5,2 8 12,-4 4 5,-12 9-19,-13 13 43,-16 66 29,-29 40-59,-19 12-32,15-74-6,0-24 7,20-52 7,1-6-5,2-4 7,-13 42-1,7-11-12,4-5-6,4-10-8,5-10 0,2-6-1,2-7-16,2-13-101,2-3-98,10-29-166</inkml:trace>
  <inkml:trace contextRef="#ctx0" brushRef="#br0" timeOffset="113445.4887">9657 13030 857,'0'-2'165,"0"0"-111,1 1-37,-1 1-2,2 1 10,1 3-13,3 6-12,6 9 31,7 7 23,0 8-6,1 2-18,-5 2-15,-5-3-1,-2-4-4,-5-7-2,1-7-7,-11-3-1,-4 2-39,-11 3-121,-97 32-334</inkml:trace>
  <inkml:trace contextRef="#ctx0" brushRef="#br0" timeOffset="113692.5029">9377 13380 922,'3'-4'236,"3"4"-175,10-1-55,8 2 2,7 6 14,8 1 4,5 7 5,3 3-17,4 3-1,-1 1-1,1-2-3,-6-6-1,-6-5-8,-8-5-11,-4-2-41,-12-4-34,-4 1-4,-9 1-15,-14-3-124,-53-4-223</inkml:trace>
  <inkml:trace contextRef="#ctx0" brushRef="#br0" timeOffset="114224.5333">9549 13520 831,'0'0'195,"0"1"-175,2 6-20,1 1 0,-3 6 9,0 6 22,0 7 2,-9 11-1,-6 7-8,-7 7-9,-8 1-2,0-2-13,0-4-4,9-8-31,4-12-14,9-12-13,8-12-58,12-9-46,12-10 118,15-14-59,7-8 35,7-7 72,0 6 77,-10 12 25,-13 13 8,-8 6-22,-14 9-53,-4 6-34,-1 8 49,-3 7 11,-4 4 11,1 4-16,-3 2-34,4-5-5,2-1-9,5 0-7,-2 1 4,6-3 20,-2-1-8,-1 1 8,-4 1 7,0 1-4,-4 0 4,0 1-10,-3-2-4,-3-2 0,-1-8-7,1-4 1,-5-7 9,1-5-3,-3-5-18,-5-7-12,0-4-18,-4-5-10,7 0 4,1 5 12,4 3-54,1 4-105,-12-24-192</inkml:trace>
  <inkml:trace contextRef="#ctx0" brushRef="#br0" timeOffset="114968.5758">10270 13445 700,'0'0'120,"0"0"-90,0 0-8,0 0 38,0 1 44,0-1-5,0 3-44,-3-2-35,2 1-5,-2 0-8,-3 9 20,-3 3 21,-12 10-10,-7 5-20,-7 4-17,-5-3-1,-3-3-93,2-5-63,5-5-60,7-9-51,-9-29-54</inkml:trace>
  <inkml:trace contextRef="#ctx0" brushRef="#br0" timeOffset="115170.5874">10068 13536 87,'20'-8'123,"-6"1"4,21-1-11,-6 8-35,-7 7-12,-5 11-14,-4 8 14,-4 5 24,-6 9 26,-3 6-16,-6 8-13,-5 4-40,-8 5-17,-3 6-2,-4 3-13,4 7-12,-1-5 2,4-8-8,5-8-38,4-11-112,4-13-175,20-15-34</inkml:trace>
  <inkml:trace contextRef="#ctx0" brushRef="#br0" timeOffset="115551.6092">10307 13714 321,'0'0'616,"2"0"-579,4-3-37,3 2 0,8-2 24,2 0 41,8 2 5,4 2-8,9 5 52,0 5-59,-2-2-29,-5 3-17,-7 5-9,-6-5-12,-4 6 12,-3-1 0,-2 2 7,-3 2-1,3 0-4,-8 3 5,-1 5 1,-2 3 1,-5 3-2,-6 13 38,1 7 20,-7 9-11,-10 10-17,3-5-22,-8-1-6,4-11-8,4-11-1,4-11-16,7-16-40,7-9-8,-5-12-5,2-13-165,-23-78-220</inkml:trace>
  <inkml:trace contextRef="#ctx0" brushRef="#br0" timeOffset="116048.6376">10321 13904 579,'7'-13'108,"0"3"-84,6-12-22,0 5-2,0 7 36,-5 8 6,-5 6-30,0 4 10,0 6 29,-1 7 26,2-1-2,-3 3-32,1-1-19,2-6-9,1 0-15,4-4 0,-3-1 0,6 2 0,-6-1 14,0-4-1,-6 0-5,0-1-7,0-6 37,-2 2 20,1 0 13,-5 3 5,-3 7-10,-5 1-18,-4 6-10,0-6-13,3-2-11,5-8 1,7-4 1,2-3-1,-1-5-15,-2-6 0,-4-11-18,-1-6-12,-3-3-6,5 1 36,-2 11 9,5 13-9,2 8 0,2 1-1,0 1-22,3-1-91,4 2-136,6 1 131,10 3-139,55-9-108</inkml:trace>
  <inkml:trace contextRef="#ctx0" brushRef="#br0" timeOffset="116464.6614">11104 14038 1129,'-3'4'154,"3"4"-136,0 6-18,-1 2 0,2 5 18,3 2-10,1 5-2,3 1-6,1 4-2,-1-9-52,-2-3-39,-4-6-57,-5 1-94,-32 16-115</inkml:trace>
  <inkml:trace contextRef="#ctx0" brushRef="#br0" timeOffset="116643.6717">10982 14548 1067,'-2'0'170,"4"4"-160,-2-1-2,1 1 5,1-1 44,1 4-3,3 5-25,3 0-14,8 10-15,3-6-99,2-1-132,59-23-275</inkml:trace>
  <inkml:trace contextRef="#ctx0" brushRef="#br0" timeOffset="117041.6944">11652 14131 906,'0'1'128,"0"2"-109,0-2-8,1-1 2,6 2 41,4 2 48,14-4 3,14 0-39,13-7-19,3-4-17,1 1-6,-9 2-8,-12 3-14,-13 3-2,-6 4-8,-4 0-4,-4 1 2,-4 1-11,0-1-38,-3-2-22,1-1-19,-2-4 16,1-7 10,2-12-125,0-4-134,-6-66 27</inkml:trace>
  <inkml:trace contextRef="#ctx0" brushRef="#br0" timeOffset="117421.7161">11926 13838 826,'2'0'187,"-2"0"-142,0 0-28,0 0 29,0 0 19,0 4-13,3 3-43,-2 8 5,-1 18 47,0 15 4,-4 16-29,-6 10-15,-10 1-5,-3 2-4,-5-8-4,1-4 1,0-8-9,4-2 1,3-12-1,7-11-14,7-9-22,4-13-14,2-6-4,5 0 17,4-8 34,8 2 3,10-4 22,7-4-1,4-3 21,-2 3 23,-6 0-8,-5 4-15,-6 2-15,-2 1-20,-4-2-7,0 0-33,5-7-93,2-6-114,46-74-347</inkml:trace>
  <inkml:trace contextRef="#ctx0" brushRef="#br0" timeOffset="117889.7428">12369 13965 1274,'0'2'231,"0"-2"-194,0 4-37,3 0-22,3 2 4,3 4 18,12 8 5,6 3-5,3 3-42,-2 5-59,-8-2 26,-6-1 47,-8 3-5,-15-1-5,-11 4 19,-18 2 5,-9 0 1,0-6 7,1-9 6,18-7 21,14-6 43,13-6-64,10-6-10,10-1-11,12 0 20,13-2 1,8 1 0,6 3 1,0 10 15,-7 4 26,-3 9-25,-12 8-1,-10 3 10,-11 8 11,-12 8 38,-8 4-6,-8 6-16,-7 1-14,-3-4-14,4-4-24,1-14 10,6-14-4,4-12-7,-2-6 0,1-2-45,-2-2-31,-5-4-43,1-8-22,0-4-7,3-13-107,-11-94-83</inkml:trace>
  <inkml:trace contextRef="#ctx0" brushRef="#br0" timeOffset="118041.7516">12513 14374 232,'-3'0'536,"2"0"-365,-5 1-86,-4 15-38,-8 8 23,-7 9 23,-9 12-27,-4 4-34,2-6-23,5-8-9,12-10-11,10-14-88,9-9-72,11-14-133,73-48-204</inkml:trace>
  <inkml:trace contextRef="#ctx0" brushRef="#br0" timeOffset="118197.7605">12577 14559 342,'-4'1'274,"-2"1"-59,-4 4-85,-8 3-7,-8 0-31,-4 5-22,-2 1-28,0 0-40,1 0-2,6 0-101,6 2-73,6-4-111,8 6-289</inkml:trace>
  <inkml:trace contextRef="#ctx0" brushRef="#br0" timeOffset="118924.8021">13223 13930 1230,'-4'-4'195,"-1"3"-195,-1-5-15,0 2 15,4 0 48,1 0-6,2 1-27,1 2-10,1 2-5,-3-1-12,0 3-5,0-1-7,0 8-3,-3 9 15,-4 18 12,-4 16 14,-4 10-7,-4 0 2,2-10-8,4-12-1,5-19-26,5-11-10,2-9 25,2-4 11,2-3 0,5-10-69,6-16-70,9-19 44,10-10 5,5 4 45,-2 11 45,-10 17 3,-10 20-1,-7 8-1,-6 7 20,1 0 33,-1 3 7,-1-4-14,1 0-13,2-1-11,-1 2-10,2 4-4,6 5-3,-3 5 2,1 1-7,-2 1 11,-7 2-6,-4-3 11,-9 0 13,-1-1-11,-9 1-3,-10 1-16,-2-6-24,-7 0-60,0-10-26,2 0-22,9-7 20,6 0 67,11-3 28,7 3-20,6-1-52,9-2 2,1-2 20,8-5 41,4 5 20,2 1 6,0 2 21,-3 4 20,-5-2 13,-7 1-18,-4 2-11,-5-2 11,-3-1 35,-1 2-25,-3 0-16,-4 4-30,-6-2-46,5-2-67,0-4-2,-1-23-62</inkml:trace>
  <inkml:trace contextRef="#ctx0" brushRef="#br0" timeOffset="119900.858">13118 13890 873,'-3'0'288,"3"0"-171,-3 0-108,5 0 0,2-1 66,0-2-19,6-2-2,4-1-20,10-5-20,9-1-4,8 0-8,0 2 4,-2 5-6,-11 2-12,-10 6 4,-3 1-5,-7-1-7,-4 3-2,-1-4 11,-3 0 11,0-2 12,0 3-1,0-3-2,0 0-3,0 1-6,0-1-9,0 0 1,0 3 8,2 0 0,1 4 1,2-2 7,-2 2-7,-1 2 0,4-4 0,-6 0-1,0-2 0,0 1 0,0-4 1,0 0 8,0 0 0,0 0 4,0 0-1,0 0-3,0 0 2,0 0-4,0 0-7,0 0-5,0 3-7,-2 4 12,2 5 10,-4-1-1,4 4 0,-2-4-3,-1 4 3,-3-3 0,-5 2 3,-4 3-1,-8 4 1,-4 0-3,-4 2-8,0-9-1,5-1-7,6-6-1,8-6 7,4-2 1,4-2 0,3 2-1,2 1-22,-1 0 5,0 0 2,0 4-5,-3 5-9,-3 7 24,-3 4 6,0 2 1,0-3-1,6-12-8,3-6-21,3-1-8,6-1 19,1 1 18,10-2 27,6 1-17,2 1-10,-5 1-6,-2 2-8,-9 7-16,-3 8 15,0 5 15,-6 2 38,-3 8 2,-5 3 1,-2-3-11,0-1-9,-1-1 3,-1 6-9,-3-6 0,3-1 1,-1-5 7,2-5 5,-2-4 4,1-7 2,1-5 13,-5-2 2,-6-2-17,-4-6-17,-8-3-8,-3-9-7,-2-6-19,6-3-17,9 8-5,8 3 2,10 3-72,6 4-132,34-40-376</inkml:trace>
  <inkml:trace contextRef="#ctx0" brushRef="#br0" timeOffset="121381.9426">13660 13926 1433,'0'3'231,"0"3"-231,-7 14-63,0 6 50,-5 12 13,-3 3 0,0-2-54,7-9-56,3-13-2,5-9 23,2-4 52,0-7 34,-1-2 3,9-9 7,5-13-7,13-8 0,8-9 0,-3 11 14,-6 10 50,-9 10-17,-9 12-19,-5 5-2,-2-1-1,0 4 7,-1-4 7,-1 3 12,0 8-15,0 2-15,-3 1-5,-3 3-16,-2-1 0,-10-1-43,-1 1-58,-11-3-68,-7-6-64,0-6-70,-1-5 87,5-5 129,5 2 87,8 8 35,4 3 46,6 9-11,0 5 13,6 5 11,4 5-26,0 7-38,6 1 9,3-1 10,0 2-5,-3-8-11,0-11-11,-2-7-8,-1-8-7,-1-6 10,-2-3 14,0 0 5,1-5-34,2-4-2,4-5-39,6-1 22,11-2 17,3 4 7,8 0 7,1 6 11,6 0-8,-2 2 22,3 4 48,1-2-50,-7-2-14,-6 2 4,-11 3 15,-10 3-32,-4 0-10,-4 3 0,-2 4 5,-2 6 20,-2 4-1,-2 5-3,-8 1-3,-2 2-7,-8-1-11,-6-6-15,-7-2-3,-6-6 1,-6-4 2,-4 0 2,5-6-2,7-6 15,11 0 0,15 2 1,7 2 5,7 1-6,4-1-21,6-5-48,7-10-22,12-11-17,11-4 3,6-7-27,-4 2-26,-6-1-5,-10 5 53,-9 2 25,-10 5-29,-6 9 114,-6 9 49,-5 11 16,-2 2-47,-1 5-12,3-5 15,3-3 42,6 0 42,2-4 25,4 0-41,2 2-5,-2-1-47,0 1-5,-1 1 5,3 6-5,0 7 2,0 9 59,2 8 0,-7 8-43,-2 7 7,-10 0-14,-2 5-8,-10 3-7,-2-5-2,-6-1-14,-1-3-2,-3-6-10,3-3-42,6-13-70,7-8 97,3-12 15,9-5 8,2 1 2,5 1 8,3-5 8,3-1-12,2-2-14,6-4-1,3-2 1,7 1 5,1 1 2,2 7 5,0 1-3,0 4-8,4 2-1,2-2-8,-4 0-40,-1 0-75,-2-3-21,-11-4 0,-4 1 3,-5 2 34,-6-5-1,0-1 32,-2-2 76,-1 2 93,2-1-5,-1 8 40,2 3-61,0 2-38,2 2-20,2 4 18,0 8 61,9 2-14,-6 7-23,1 2-15,-2-1-11,1-3 14,-4 1 17,1-1 10,-4-3-9,0-3-9,0-2-12,-4-1-20,2-4-5,1 0-11,-1-6-73,0-5-74,-9-38-110</inkml:trace>
  <inkml:trace contextRef="#ctx0" brushRef="#br0" timeOffset="122770.0221">14615 13554 1003,'0'-2'241,"0"2"-142,0-2-99,0 6-12,-1 6 12,2 0 6,4 11 63,3 9-36,-2 3-10,0 0-14,-4-2 3,-7-1-12,-4-5-11,-18 5-100,-4 1-157,-12-5-238,-78 7 40</inkml:trace>
  <inkml:trace contextRef="#ctx0" brushRef="#br0" timeOffset="122950.0324">14328 13897 360,'7'10'199,"4"-4"-82,13 10-16,9 1-4,2-2 13,0-1-8,-1-6-12,1-1-9,-3-4-15,-2 1-17,-3-4-25,-3 0-24,-9 0 0,-3-6-111,-8 5-108,-8-29-81</inkml:trace>
  <inkml:trace contextRef="#ctx0" brushRef="#br0" timeOffset="123399.058">14570 13975 703,'0'4'171,"-3"7"-138,-3 13-13,-2 8 52,-3 5 18,-2 5 7,-3 2 10,0 0-13,-8 4-44,-4-2-31,-4 5-10,-2-6 2,1-4-11,5-5-16,4-13-30,9-6-22,6-7-13,7-8-4,9-8-80,10-9-6,13-15-71,11-13 40,9-4 169,1-2 33,-5 11 127,-5 10 49,-7 16-16,-11 7-43,-3 7-33,-8 6 8,3 3-17,-3 4-8,0 0-13,0 4 6,-3 7-24,3 4-12,-5 6 2,-1 5-8,-3 4-9,-6 7 4,-6-2 4,-2-1 2,-8-2-7,0-7 2,2-9-1,-3-6 2,4-10-1,2-7-14,5-12-69,3-19-213,22-136-487</inkml:trace>
  <inkml:trace contextRef="#ctx0" brushRef="#br0" timeOffset="123820.0821">15327 13877 1377,'-6'3'245,"6"-3"-188,-1 1-57,-3 1 0,2 0-18,-7 6 16,-6 10-7,-7 6-67,-6 12-29,-7 3-54,0 3-33,0-1-51,0-5-15,6-10-17,5-8 100,6-15 175,6-6 103,7-6-13,6-3-3,6 9-52,4 3-23,3 9 21,2 9 60,3 9 24,-4 5 34,-2 7 5,-5 8 24,-2 2-79,-3 3-43,-3-4-2,-5-2-19,-2-2-11,-5-7-8,0 0 0,-1-6-18,-5-5-23,3-3-65,6-7-53,3-10-65,6-10-46,14-53-199</inkml:trace>
  <inkml:trace contextRef="#ctx0" brushRef="#br0" timeOffset="124172.1023">15344 14236 502,'3'-1'323,"0"-2"-194,4 3-107,4 3-16,-3 0 35,5 1 17,2 0 4,9-2-17,2-2-21,6 0-14,1 4-9,-4 3-1,-3 7-15,-7 6 15,-2 8 1,-5 9 112,-5 8-22,-4 11-19,-7 1-16,-7 2-7,2-5-20,-1-4-7,2-7-7,1 3-9,-4-9 3,1 0-7,1 1 5,-5-2 4,-3 0-4,0 5-5,-5 1 10,-3 7-6,-4-1-6,-1 4-68,5-7-62,1-13-106,11-14-228,-3-82-157</inkml:trace>
  <inkml:trace contextRef="#ctx0" brushRef="#br0" timeOffset="124608.1272">15382 14511 920,'-2'0'285,"2"0"-264,0 0-20,0 0-2,0 0-4,0 0-4,2 0 1,3 0-8,4-4 15,7 1 0,3-4-17,6-1-2,-1-1 11,-1-1 9,-10 10 0,0 13 0,-3 8 22,-5 17 133,-5 17 19,-9 9-50,-6 7-20,-4-2-49,-4-9-26,4-14-14,1-17-6,8-15 12,2-14 25,-2-12-19,-5-12-27,-3-14-18,-7-9-3,7-6-1,2 12 22,5 10 11,5 10-10,1 13-2,3 2-7,0-2-43,0 3-79,4-3-206,17-47-580</inkml:trace>
  <inkml:trace contextRef="#ctx0" brushRef="#br0" timeOffset="157494.0082">2570 15766 770,'-3'0'165,"3"2"-135,0-2-30,3 0 0,4-2 3,3 1 55,6 1-10,5 0-18,4 1-6,4 8 12,2 9 50,-1 18 5,0 6-23,-3 16-13,-8 6-31,-6 5-10,-5 5-5,-13 0-9,-4-7-33,-9-4-47,-7-10-14,-6-17 4,-5-17-20,-2-15 52,3-20 58,5-3 37,11 2 52,10 8 11,5 5-97,8 4-3,2 6 0,7 4 2,8 13 55,12 10 9,7 4-23,5 1-20,1-3-13,0-1-10,-4-7-58,0-11-34,-7-10-106,-8-20-106,5-94-396</inkml:trace>
  <inkml:trace contextRef="#ctx0" brushRef="#br0" timeOffset="158230.0503">2366 15301 926,'-8'-1'189,"-2"2"-125,-5 5-40,-3 1-16,3 7-8,-4 6 30,0 11-3,-3 14-10,2 16-4,3 16-1,1 9 5,8 4 7,7 2 3,4-2-2,10 3-1,3 4 2,20 58-1,15 3-13,12-3 6,-38-117-18,5 1 8,-2-8-8,35 37 22,1-12-12,5-11-10,-5-5 0,-1-10-9,-4-7-8,-6-6-20,-7-12 14,-10-13-3,-7-10 26,-5-12 14,-6-16 7,-6-23-8,-1-70-7,-16-59-5,-22-57 0,5 79-1,2 35-1,0 22 1,3 10 8,7 73-7,1 13 58,-3 0 8,-11-19 7,-3 9-26,-1 3-11,-3 0-10,-4-6-18,-2-4 5,2-3-14,0 2 1,6 4 5,3 11 26,6 11-19,0 5-5,-1 2 4,-1 3-2,0 2-10,-5 6 0,1 2-9,-2 7-1,-1 13 8,1 8-7,2 5 8,1 7 0,2 0 0,4 0-8,3-2-12,6-8-6,-2-5-9,5-5-2,2-10-20,2 0-37,2 0-55,3 7-63,8 11-84,55 67-221</inkml:trace>
  <inkml:trace contextRef="#ctx0" brushRef="#br0" timeOffset="165824.4845">4459 15380 1036,'-2'3'184,"-2"-3"-100,-3 1-73,-2 5-4,-4 4 20,-7 3-10,-11 9-2,-9 2 1,-1 7-1,1-1-14,0-8 14,-1-2-6,4-5-9,-4 3-1,-3 0-104,-2 5-108,-5 6 15,4 3-42,-42 30-81</inkml:trace>
  <inkml:trace contextRef="#ctx0" brushRef="#br0" timeOffset="166042.4971">3928 15617 292,'10'-7'221,"-1"4"-61,12-5-2,1 9-14,-2 9-53,4 12-31,1 12 3,3 14-15,2 9-22,-7 13-14,-1 8 6,-3 0-5,-5 5 7,-6-1-19,-4-9 7,-10-5-8,-1 3-27,-7-4-35,1-1-22,4-7-100,15 21-182</inkml:trace>
  <inkml:trace contextRef="#ctx0" brushRef="#br0" timeOffset="166246.5088">4410 15889 1034,'7'1'162,"9"2"-162,14-3 8,17 0-2,11-4 4,8-4-1,3-4 15,-6 5-16,-6-3-8,-11 3-42,-18 0-84,-8 3-183,-27-7-227</inkml:trace>
  <inkml:trace contextRef="#ctx0" brushRef="#br0" timeOffset="166493.5229">4652 15576 166,'-2'-2'842,"0"2"-665,-2-2-127,2 6-50,2 0-18,0 15 18,0 24 0,2 25 78,-1 81-24,-1 40-30,-3 25-9,-5-76-14,2-27 13,4 1-14,1-77-14,-2-6 4,3-6-71,3 23-105,-3-19-134,-6-35-273</inkml:trace>
  <inkml:trace contextRef="#ctx0" brushRef="#br0" timeOffset="166667.5329">4532 16207 714,'-1'-4'313,"1"0"-149,0-8-92,9 4-32,11-9-19,18-5 2,22-1-10,50-8-13,-74 28-36,32-4-73,-12 7-83,18 31-158</inkml:trace>
  <inkml:trace contextRef="#ctx0" brushRef="#br0" timeOffset="166887.5454">4541 16630 740,'19'-7'245,"9"-3"-194,22-13-45,15 1 1,0 0 22,-6 5-10,-13 4-7,-8 8-12,-9 9 0,-4 1-13,-8 5-29,-7 5-47,-4 0-86,-9 6-64,-36 37-116</inkml:trace>
  <inkml:trace contextRef="#ctx0" brushRef="#br0" timeOffset="167364.5727">4676 16845 478,'4'-3'291,"2"-3"-279,14-6 30,12-7 4,13-7 47,7-3 6,1 3-18,-6 7-21,-7 7-12,-6 12-18,-11 10-30,-4 4-15,-8 9 15,-8 12 6,-10 7 9,-9 12 8,-14 5-17,-4-2 4,-4-8-4,5-14 1,8-11-6,2-18 22,5-10-3,4-2-8,3-6 4,5 4 22,3 6-1,3 2-13,0 0-14,0 0-10,0 0-9,3 0-9,3 0 9,8 1 9,6-1 21,12 0 9,9-8-13,4-2-1,5-6-7,-1 3-1,-5 7-2,-2 6 1,-8 6 13,0 1-15,-14-1-5,-4 0-1,-12-4-7,-2-1 8,-4 2 0,-1 1 0,-1-1 1,-7 0-10,3 1-26,0-1-154,2-29-132</inkml:trace>
  <inkml:trace contextRef="#ctx0" brushRef="#br0" timeOffset="168722.6503">4775 16639 276,'-1'2'94,"0"-2"-79,-3 4-13,1-4-2,0 0 1,0 0 9,-2 0-2,-1 0 2,1 0 16,-3-4 35,4 2 26,-3 1-6,2-3-18,1 1-39,0 2-24,4 1 0,0-1-24,2 1-24,-2 0-6,2 0 8,1 0 13,-2 1 20,-1-1 13,0 0 9,-1 1 12,1-1 23,-2 3 19,2-3 6,-1 0-12,1 0-27,0 4-30,-2-4 0,2 0-6,0 0-7,0 0 4,2 0 7,-2 0 2,0 0 1,0 0 10,0-4 1,-2 4 4,-1 0-15,-2 0 1,1 0-1,-5 4 8,5-3-3,-3 1-5,3-1 1,1 2-1,0-2 0,3-1 5,0 0-5,0 0-1,0 2 6,0-2 0,0 0 17,3-2 14,2 1-5,5-2 37,10 2 10,2 1-26,5 0 23,-3 5-26,0 1-29,2 4-5,-6-1 1,-1 1-7,-1-1-9,-1 4 0,2-3 11,-4-3-11,3 0 0,-5 1 0,1-4 5,-2-1-6,2 0-1,-5-2 0,-2 1-5,3 2-2,-6-2 1,-4-2-4,0 2-2,-3-2 7,3 2 6,-1-2 9,1 0 6,-2 2 2,-2-2 1,3 0-2,-2 0 4,2 2-8,-2-2-12,0 6 0,0-5 0,0 1-6,2 2 5,-1-3 1,2-1 1,0 0-1,-3 0-11,2-2-31,-3-3-74,1-6-80,-9-42-179</inkml:trace>
  <inkml:trace contextRef="#ctx0" brushRef="#br0" timeOffset="169160.6755">5433 15859 908,'-1'-3'231,"2"3"-193,3-1-38,10-2 0,11-1 75,16-3 57,9 0-47,8-3-47,4 5-28,-8 1-9,-7 3-1,-13 1-45,-5 1-39,-10 1-51,-4-4-141,-5-20-281</inkml:trace>
  <inkml:trace contextRef="#ctx0" brushRef="#br0" timeOffset="169444.6917">5639 15360 866,'-14'17'155,"6"11"-119,-10 22-23,6 24 13,6 10 26,8 3 16,9 2-22,6 1-11,7 5-20,15 55-8,-2 17 7,-3 13-13,-30-58 46,-1-70-23,-6-4-11,2-1-4,-5 38-1,0-11-2,-2-21 1,-1-15-6,-4-21 10,0-11-11,-11-23-48,-6-24-132,-10-34-87,-89-236-342</inkml:trace>
  <inkml:trace contextRef="#ctx0" brushRef="#br0" timeOffset="169604.7009">5364 16124 707,'0'2'246,"1"1"-176,2 3-53,13-1 95,4 3 35,11-4-22,10-6-43,9-8-29,13-10-34,6-10-19,7-8-63,47-31-138,54-52-266</inkml:trace>
  <inkml:trace contextRef="#ctx0" brushRef="#br0" timeOffset="169962.7213">6522 15220 1031,'-14'10'199,"1"2"-160,-18 20-27,-9 5-11,-11 4 0,-3 4-1,3-6-10,5-7-26,6-9-18,7-4-18,5-8-12,3-1-25,-1-6-8,3-7 46,7 3 71,5 0 9,6 3 38,3 0-31,4 9-15,5 7 98,2 9 8,7 5 5,6 3-58,7-1-6,1-4-10,10-4-38,10-9-23,6-4-34,0-8-111,-3-6-36,-2-4-42,53-34-9</inkml:trace>
  <inkml:trace contextRef="#ctx0" brushRef="#br0" timeOffset="170225.7364">6592 15695 334,'-1'4'297,"-2"-3"-112,-6 6-29,-9 7-30,-15 6-54,-19 14-36,-15 14-9,-51 30-6,79-49-20,-39 22-1,19-12 14,18-14-13,15-14 8,22-11-9,15-11 11,12-10-11,17-6 51,10-6 34,14 1-10,1 7-19,2 7-31,-6 6-1,-6 3-4,-7 7-13,-4-2-7,-3 2-34,-3-2-49,-10-4-71,-4 0-118,5-39-246</inkml:trace>
  <inkml:trace contextRef="#ctx0" brushRef="#br0" timeOffset="170489.7514">6415 15440 908,'-3'0'204,"1"-2"-127,-2 0-65,4 4-12,0 8 0,-2 13 0,1 13 13,1 28-7,-2 13 9,1 16-3,-1 6-11,-2 2 7,-9 49-8,7-101 10,-2 47-1,0-16-7,6-12-1,2-22-1,2-12 0,3-11-53,0-10-67,-1-6-136,8-39-121</inkml:trace>
  <inkml:trace contextRef="#ctx0" brushRef="#br0" timeOffset="170788.7686">6285 15997 952,'-6'8'175,"0"4"-133,-12 16-25,0 11 25,-9 13 33,-10 7-30,-2 5-27,-7-2-3,6-8-9,16-14-6,12-23-32,27-14-145,28-19 68,71-31 76,60-30-38,8 26 28,-84 39 26,-60 16 17,-5 4 44,-8 2 16,21 8 4,-16 3-29,-12-4-25,-12-2-9,-10 0 1,-14 0 35,-12 0-37,-15 2-211,-112-5-593</inkml:trace>
  <inkml:trace contextRef="#ctx0" brushRef="#br0" timeOffset="171316.7988">6099 16585 495,'-10'4'578,"6"0"-458,-5 10-113,8 8-1,6 11 27,3 12 47,6 13-20,-1 9-26,-3 15-11,-1 7-11,2-1-12,-7-17-41,5-18-60,-3-26-23,2-23-113,8-21 90,-2-31 109,9-26-71,17-85 10,4-21 33,-30 136 66,0 11 157,7-24 16,-3 23-98,-7 20-26,0 14 16,0 7 4,2 9-27,4 4-5,-1 9 1,-1 8-16,3 10-2,-6 2-8,-4 6 4,-1 0-1,-7-6-9,-9 0 8,-6-3-7,-7 0 5,-5-5-4,-3-9-8,-5-11-24,3-20-45,0-19-20,-2-20 10,4-7 47,6-6 32,9 8 30,7 10 5,8 14 23,7 9-11,2 6-25,6 4 14,6 2 26,6 1-10,5 1-28,-2 2-24,2-4-84,0-5-129,43-55-364</inkml:trace>
  <inkml:trace contextRef="#ctx0" brushRef="#br0" timeOffset="171614.8158">6370 16705 971,'-1'0'261,"1"0"-196,-2 2-65,2 11-32,-2 19 32,-4 23 61,-4 19-28,-16 74-10,-14 19-16,27-118-7,4-15-26,-6 28-31,9-28 16,5-23 10,2-13 16,4-4-3,5-12 16,13-4 2,8-7 38,9 1 46,6 5-8,-2 10-14,-2 6-1,-1 3 2,-5 4-39,-2-8-10,3-3-14,4-18-77,4-16-151,108-150-311</inkml:trace>
  <inkml:trace contextRef="#ctx0" brushRef="#br0" timeOffset="171862.8299">7176 15770 1587,'-5'-4'210,"7"0"-210,1-6-279,14 6 89,8 1 190,9 10 106,12 3-4,9 5-19,11 8-31,4-3-23,3 0-22,-4-4 2,-4-6-9,-6-1-74,-13-7-58,-8 0-130,18-10-281</inkml:trace>
  <inkml:trace contextRef="#ctx0" brushRef="#br0" timeOffset="172245.8518">7514 15997 1106,'-3'10'223,"0"6"-190,-5 13-27,0 10-4,-1 5 5,0-8-6,4-6-1,5-11-64,5-9-118,10-11-125,7-14 154,11-14 34,8-8-8,2-4 127,-3 5 51,-12 13 66,-5 11-15,-8 11 24,1 8-6,-5 5-54,1 8-23,1 3 23,-3 3-15,0 3-12,-2 3 29,-6 0-20,1 0-38,-9 0 7,-8 2 11,-12-2 2,-9-3-10,-5-8-11,-4-10-9,4-18-31,3-14-55,4-18-101,-31-155-277</inkml:trace>
  <inkml:trace contextRef="#ctx0" brushRef="#br0" timeOffset="172500.8664">7604 15290 1148,'3'15'79,"4"6"-68,7 27 11,2 24 8,14 81-6,-6 45 20,1 21 1,-14-55-21,-8 8 9,-6-1-15,-8-11-8,2 12 4,-6-37-14,5-10 1,3-82 12,2-15-12,4-11-1,-4 21-6,4-27-15,1-17-18,-2-20-142,-1-142-525</inkml:trace>
  <inkml:trace contextRef="#ctx0" brushRef="#br0" timeOffset="172690.8774">7577 16369 1197,'-9'16'201,"1"2"-161,-9 23-29,-7 8 2,-3-4-7,-3 2 0,3-9-6,5-9 0,6-6-88,11-15-85,16-20-175,109-90-165</inkml:trace>
  <inkml:trace contextRef="#ctx0" brushRef="#br0" timeOffset="172830.8853">7853 16417 201,'27'6'253,"-7"6"-2,23 12-53,-15 13 15,-4 5-21,-5 5-56,-6-3-25,-2-2-60,-5-6-24,0-4-27,1-6-3,2-8-112,3-4-83,2-6-75,-5-20-247</inkml:trace>
  <inkml:trace contextRef="#ctx0" brushRef="#br0" timeOffset="173090.9003">7153 15275 492,'-4'-6'831,"4"2"-706,0-2-125,1 3-77,4 3 56,-2 3 8,3 6-5,3 9-3,1 10 0,0 14-9,-11 9-3,-12 13-18,-19 11-119,-91 138-297</inkml:trace>
  <inkml:trace contextRef="#ctx0" brushRef="#br0" timeOffset="173588.9287">7061 15838 779,'15'7'144,"-2"0"-32,11 5-14,-8 7-44,-2 5-27,-13 11 10,-11 13-1,-15 16-36,-10 11-16,-8 3-80,3-5 28,11-13 43,14-16-28,17-21-2,11-7 50,14-7 5,8 7 66,11 2-27,3 6-16,0 6 37,-1 6 0,-3 9-59,-5 6 4,-7-2 14,-11 2-13,-8 2-5,-13-6 14,-11 2-14,-11-6 26,-15 4-9,-13 1-3,-13 2-6,-2-1-7,9-6-2,16-11 0,16-13 0,21-9-31,19-6-10,15-5 41,22-10 63,56-20-25,34-17-22,-6 3 1,-57 32 55,-39 12-17,-2 2 20,-1 3 20,38 12-37,2 5-29,1 7-13,-3 2-16,2 0-9,-5-10-67,-8-11-76,-13-12-20,-13-15-151,-12-71-239</inkml:trace>
  <inkml:trace contextRef="#ctx0" brushRef="#br0" timeOffset="173971.9505">8530 15507 1139,'0'-2'212,"5"0"-169,7-4-34,6 8-9,6 4 60,1 8 17,1 7-19,-4 10-26,0 5-32,-8-1-15,-7 2-26,-11 3 7,-16 0 20,-17-2-79,-18 10-73,-11-7-94,-5-1-50,9-11 68,19-13 242,19-13 41,21-13 181,20 1-114,13-1-68,13-3 85,19 1 29,56-7-41,42 11 46,26 1-45,-62-2-23,-14 1-43,-27-1-30,-59 5-18,-8 4-9,-10 0-129,3-1-187,-70 1-134</inkml:trace>
  <inkml:trace contextRef="#ctx0" brushRef="#br0" timeOffset="174203.9639">8459 16023 1237,'1'5'116,"7"5"-116,5 14-2,5 14 2,7 12 29,3 17 41,-8 16-1,13 69-39,-20 26-18,-29 6-6,-11-52 2,-5-7-1,-3-3 5,19-74-12,4-14-4,4-9-50,-7 23-75,13-31-123,45-77-384</inkml:trace>
  <inkml:trace contextRef="#ctx0" brushRef="#br0" timeOffset="174388.9744">8818 16262 1419,'-1'0'255,"6"-3"-255,3 3-108,13 0 64,11 0 44,17 0 19,9-5-7,5-3-12,1-2-72,-14 2-67,-12-3-86,-4-16-314</inkml:trace>
  <inkml:trace contextRef="#ctx0" brushRef="#br0" timeOffset="174606.987">8917 16048 1165,'-6'4'245,"3"2"-217,-5 12-27,4 16-1,0 18 30,-1 11 18,2 15-24,6 4-10,2 1-14,-1-5-12,2-15-92,0-24-65,3-22-46,0-18-143,7-21 194,47-120-143</inkml:trace>
  <inkml:trace contextRef="#ctx0" brushRef="#br0" timeOffset="174750.9952">9272 16050 894,'-10'19'260,"-2"3"-172,-13 25-52,-1 10 9,-6 0 0,2-2-18,-2-3-27,4-4-33,2-7-178,5-8-244,-19 5-147</inkml:trace>
  <inkml:trace contextRef="#ctx0" brushRef="#br0" timeOffset="174890.0032">9014 16444 651,'6'-4'262,"1"2"-119,11-7-20,9 3-29,6 2-46,0 2-30,2 8-18,-3 3-54,-12 7-92,-7 6-59,-19 11-2,-96 93-128</inkml:trace>
  <inkml:trace contextRef="#ctx0" brushRef="#br0" timeOffset="175129.0168">8858 16848 784,'19'-13'120,"3"-2"-89,20-12-11,5 3-1,-2 5-2,-1 8 29,-10 11 16,-1 9-20,-10 11-9,-4 5-24,-10 13 30,-10 9 3,-15 9-3,-12 5-5,-11 0-10,-7-6-10,-3-4-2,-1-12-12,7-8-53,3-11-101,10-17-43,7-16-113,-12-93-64</inkml:trace>
  <inkml:trace contextRef="#ctx0" brushRef="#br0" timeOffset="175277.0253">8918 16881 472,'14'-1'284,"6"5"-137,16 9 10,9 14-11,9 14 20,6 13 31,2 14-79,-1 3-83,-8 3-35,-15-6-14,-11-6-85,-5-7-118,-5-4-155,40 20-435</inkml:trace>
  <inkml:trace contextRef="#ctx0" brushRef="#br0" timeOffset="175639.046">10428 16110 1253,'-10'-10'151,"-2"-3"-142,-10-6 20,-8 9-10,-11 14 5,-12 21 9,-12 20-15,-2 22-10,5 11-1,8 11-5,17 0-1,11 1 9,12-4 7,9 6 16,1-2 6,5-2 16,6-8 4,6-3-2,10-12-9,9-10 4,11-14-17,14-15 17,13-16-20,7-13-16,-2-15-16,-8-6-52,-13-2-18,-17 0-79,-12 4-113,-6-36-223</inkml:trace>
  <inkml:trace contextRef="#ctx0" brushRef="#br0" timeOffset="180897.3468">18152 2957 291,'-1'2'117,"-2"0"-117,3 1-65,-2 2 65,1-1 11,-2-3 101,3 1 44,-2-2 20,1 2 4,0-2-20,-1 0-28,0 2-78,0-1-40,2 6-14,-4 1-29,-2 21 23,-2 20 6,-12 75 8,-14 51 6,-1 17-2,19-53-2,-2 4-4,7 6-5,4 12 0,-3-16 5,4 20 13,-2 13-11,-4 24 8,5-21-5,1 31-1,-5 13 2,-2 10-1,2 11 2,1 58 8,-9-1-19,8-27-1,8 10 17,7-11-12,4-6 6,4 13-12,1-58 0,1 4 0,1 1 0,-8-10 6,3-1-6,-8 29 6,-6 17-5,-10-16 1,-8 21 13,-9 14 15,7 11 1,-16 48-1,8-58-22,2-13 1,6-6 1,9 2-9,-1-12 0,7 11 8,4-44-9,7 1 0,-2 5 0,-6 6 1,-1 3 0,-6 14 0,-1 8 0,3-20 12,-12 27-13,4-23-4,-8-14 2,-1 5-4,-5-18 6,-1-45 7,-7-30-7,0-16 7,19-77 1,2-8-7,-2-8 0,-19 29 5,2-22 16,6-19-1,0-15-4,2-5-17,5-2-2,1 1-43,-1 6-72,3 17-63,-6 21-79,-53 124-324</inkml:trace>
  <inkml:trace contextRef="#ctx0" brushRef="#br0" timeOffset="182647.4469">19359 3088 656,'0'-2'126,"0"2"-88,0 0-38,1 0-8,1 2 7,2-2-5,5-2 6,8 1 9,1 1 23,0 0-7,0 1-7,-1 5-9,-3 4-8,-1 3-1,-4 2-19,-3 10-23,-8 2 2,-8 10 40,-17 1 13,-6 1-1,-8-4-12,4-9-11,12-7 11,13-13 9,10-3 9,4-6-18,2 3-11,1-2-19,0 1 24,4-2-49,3 6 37,4 3 10,5 3-1,-4 9 3,-4-1 5,2 1 0,-9 5 1,-1-1 12,-4-2 15,-1-1 3,-4-3 27,-2 0 16,-7 0-2,-1 3-25,-4 1-20,-5-1-13,1-1-13,-2-7-20,3-7-88,-37-28-183</inkml:trace>
  <inkml:trace contextRef="#ctx0" brushRef="#br0" timeOffset="183292.4836">19162 2776 535,'-1'0'185,"-3"3"-163,2-2-22,-3 7-33,-1 12 33,-5 11 18,-5 21 8,-2 18-7,-10 12 4,-14 65 4,26-96-3,-14 49 0,0-6-14,5-2 5,2-5-9,6-3 3,9-1-9,10-4-8,8-8-1,16 0 5,13-13 4,19-10 24,10-10 12,53-4-9,-82-38-15,36-3-11,-1-22 0,-10-13 1,0-17-1,-4-16 7,-1-9-8,32-59-16,-5-20-8,-25-9 1,-35 56 4,-17-7 12,-10 15 7,-5 61 1,2 8-1,-4 5 2,-10-35 40,0 15 22,-9 6-2,-2 2-20,-3 4-14,-4 3-4,-3 2-9,3 4 11,2 11-16,0 3-9,3 14-1,-2 5 0,-4 9-9,-9 10 7,-1 6 2,-7 1-7,7 4 7,8-3 3,11-2-3,4 2-7,4 3-5,3 10-12,3 2-18,-1 11-29,0 8-1,1 8-102,1 12-52,-18 119-82</inkml:trace>
  <inkml:trace contextRef="#ctx0" brushRef="#br0" timeOffset="184712.565">20735 2712 551,'-3'0'173,"1"3"-59,-2-2-107,-1 1-7,2 1 0,0 0 0,1 0 11,1 1-5,-1 0 10,0 0 17,0 4 2,-2 2-16,-4 15 47,-2 13 2,-5 21-2,-4 9-39,-1 14-12,-4 4-6,4-5-5,-2-10-4,5-11-33,5-14-13,-2-14-32,8-16-9,5-8-15,1-13 39,4-13-110,38-72-362,1 45 526,-19 21 9,3-2 123,4 1-10,32-22-16,0 0-7,-1 4 9,-5 2-4,-8 1 7,-8 5-27,-7 6-23,-12 7-28,-5 6-15,-10 6-9,-8 5-52,-37-9-250</inkml:trace>
  <inkml:trace contextRef="#ctx0" brushRef="#br0" timeOffset="184958.579">20903 2664 514,'-1'0'269,"1"3"-157,-2-3-94,2 4-18,0 5-31,0 20 31,3 22 28,6 77 26,0 72 11,-5 24-25,-6-102-25,-2-17-1,2-62-8,0-4 4,2-7-4,-3 33-6,0-16-67,0-4-60,-1-10-95,-25 3-53</inkml:trace>
  <inkml:trace contextRef="#ctx0" brushRef="#br0" timeOffset="185172.5913">20745 3573 591,'21'-26'179,"7"4"-110,21-27-11,11 2 34,-3 3 22,-6 8-30,-13 9-36,-12 7-21,-7 10-12,-7 3-9,-3 1-6,1-2-5,3-10-47,9-16-76,16-19-145,137-166-85</inkml:trace>
  <inkml:trace contextRef="#ctx0" brushRef="#br0" timeOffset="185598.6157">21759 2347 738,'-7'0'189,"4"0"-67,-10 8-64,-4 3-26,-7 9 11,-4 17-25,-6 10-6,1 17-10,-1 11-2,-1 6-12,1 9-68,3 0-46,1-10-69,9-22 51,13-29 81,8-16 63,13-23 24,10-16 2,23-18-25,61-56 6,43-19-7,-106 95 0,-9 6 0,31-18 21,-26 17 85,-18 12-20,-14 9-61,-8 3-7,-2 8-16,1 8 31,-4 18 54,-3 22 25,-6 24-40,-13 76-28,-5 35-16,6-24-16,17-127-10,3 3-1,-2-4 10,-5 38-10,-2-7-1,1-11-15,-1-9-42,1-13-5,5-14-61,-1-19 5,-2-18-28,-20-112-540</inkml:trace>
  <inkml:trace contextRef="#ctx0" brushRef="#br0" timeOffset="185780.6261">21764 2963 716,'-2'0'202,"0"1"-154,-7 8-46,-3 6 26,-15 15 11,-9 12-24,-12 17-15,3 1-27,11-12-105,15-12-177,47-17-7</inkml:trace>
  <inkml:trace contextRef="#ctx0" brushRef="#br0" timeOffset="185971.637">21785 3125 175,'2'0'171,"1"4"-96,4 2-9,2 16-1,-3 7-28,-2 7-4,-4-1-7,-1 2 16,-8-9 30,-9 0 27,-11 1-2,-21-3-35,-49 16-31,59-32-16,-30 9-15,13-11-37,17-8-97,12-41-221</inkml:trace>
  <inkml:trace contextRef="#ctx0" brushRef="#br0" timeOffset="186244.6526">22628 2321 954,'-10'-6'166,"4"5"-79,-9-5 24,7 6-58,5 0-53,-1 11-29,-10 6 14,-13 16-3,-9 13-49,-10 8-56,-12 4-74,-1 1-59,1-11 40,9-7 9,14-14 75,17-13 84,18-6 12,63-16 19</inkml:trace>
  <inkml:trace contextRef="#ctx0" brushRef="#br0" timeOffset="186425.663">22371 2711 34,'6'5'102,"-3"4"12,2 9-22,-4 13 25,-2 7 34,-7 13 22,-5 10-17,-6 7-47,-3 13-40,-4 6-22,6 3-23,0 7-24,-10 58 23,-7 33-8,-4 14-15,13-92-50,26-75-119,2-21-110,3-12 25,35-53 4</inkml:trace>
  <inkml:trace contextRef="#ctx0" brushRef="#br0" timeOffset="186642.6754">22388 2910 933,'3'-5'165,"10"-4"-74,14-8-71,24-11-19,59-15 0,39-8 6,2 6 7,-113 35-8,-6 6-6,-12 1 0,25-1 0,-19 8-35,-16 6-104,-10 3-43,-9 4 28,-65 34 20</inkml:trace>
  <inkml:trace contextRef="#ctx0" brushRef="#br0" timeOffset="186868.6883">22756 2550 894,'0'0'213,"0"0"-69,0 0-144,2 7-39,1 12 11,3 16 28,2 17 11,-1 12 7,-6 11-8,-4 2-4,-12 3-6,-5 2-18,-10 2-42,-5-13-66,-8-7-78,-41 25-145</inkml:trace>
  <inkml:trace contextRef="#ctx0" brushRef="#br0" timeOffset="187701.7359">22568 3245 576,'-4'12'84,"-4"6"12,-1 16 37,-2 7-20,2 4-28,-2-1-37,3-4-33,2-10-3,-1-6-12,1-10-18,-4-4-6,-4-6-10,4-8-22,1-13-29,9-14-97,16-21 71,20-15-16,15-11-8,9 0 135,-5 11 25,-9 19 58,-18 17 13,-8 16 1,-8 6 8,0 8-19,-5 1-31,1 3 8,2 1-3,3 7-10,7 4-14,5 10-12,2 7-14,3 10-10,-3 4 0,-8-1 0,-10-4-1,-6-1 1,-9-2 7,-15-3 24,-15 4 32,-13-2-30,-12-2-15,1-7-18,6-15-31,11-13-52,11-12-49,11-15-58,13-12-73,17-11 22,58-99-40,-39 110 281,-17 26 19,-5 3 141,1 0-10,2-6-12,-1 10 14,-7 4-17,-1 5-54,-1 5-30,1 5-42,-2 10 10,-4 9 83,-1 11-30,-8 6-33,-13 4 2,-7 6-17,-5 2-11,3-3-13,5-15-21,13-15-51,12-14-13,9-12-25,6-6-20,10-4 17,15-3 86,9-1-6,7 2 20,-3 10 4,-10 11 9,-8 7 41,-1 9 7,-8-3 9,-5 3 0,0-5 2,-10-6-26,2-6-14,-3-7 1,-2-3 5,2 0-19,0 1-6,3 5 13,1 3-8,0 11-5,2 0-12,-3 3-3,3-1-39,-1-7-18,1-9-100,6-15 31,39-97-379</inkml:trace>
  <inkml:trace contextRef="#ctx0" brushRef="#br0" timeOffset="188104.759">23666 2198 379,'0'-6'639,"0"2"-493,3-2-8,-3 3-3,0 3-38,-3 3-88,2 7-9,-4 8-39,2 22 39,-4 20 26,-4 18 5,-3 13-13,-3 5-3,4 2-1,1 2-13,-6 51 14,-4 6-3,13-108-10,1-8 7,-8 41-8,5-19-1,3-12-61,7-12-98,7-6-159,15 2-416</inkml:trace>
  <inkml:trace contextRef="#ctx0" brushRef="#br0" timeOffset="188400.7759">23398 3734 602,'0'7'153,"1"7"-50,-1 5-5,2 3-4,2-3-31,1-9-21,-4-5-24,1-5-4,1-2 16,1-5 69,3-10 1,2-5-70,1-5-16,-1 1-14,-7 7 21,-4 9 26,-3 10-20,-1 2-27,2 0-18,-3 6 16,1 1 1,-1 0 1,-2 2-164,-15 12-340</inkml:trace>
  <inkml:trace contextRef="#ctx0" brushRef="#br0" timeOffset="196769.2545">24432 2518 333,'0'1'145,"0"-1"-89,0 2-43,0-2 17,0 2 84,-2-2 38,2 0-52,-1 0-43,-1 0-37,-4 3-11,1 2 10,3 5-14,-2-4-5,4 0-27,4-5-12,2 2 18,6 3 21,4-3 36,8 1 42,1 1-11,4-4-2,1-1-22,-5-1-14,0 0-13,3-7-4,6 2-4,9-4-7,7-5 6,8 1-5,1-3-1,-10-1-1,-7 3-23,-13 1-76,-9 4-43,-8-4-80,-17-31-289</inkml:trace>
  <inkml:trace contextRef="#ctx0" brushRef="#br0" timeOffset="197341.2873">24746 2151 527,'-5'-1'0,"-4"2"-24</inkml:trace>
  <inkml:trace contextRef="#ctx0" brushRef="#br0" timeOffset="197744.3103">24615 2198 450,'0'0'105,"0"-2"28,-1 1-56,2 1-47,1 1-30,-1-1-21,1 6-8,3 4 29,1 7 24,4 1 13,-3 11-7,-1 5 41,-5 10 4,-2 8-8,-3 13-7,-1 17-1,-7 67-35,-7 37-6,-10 28-8,14-81-2,5-29-7,0-57 10,5-13-10,3-7-2,-4 21-9,6-27-53,2-12-19,2-16 26,6-15-136,34-98-259</inkml:trace>
  <inkml:trace contextRef="#ctx0" brushRef="#br0" timeOffset="198210.337">24732 2263 899,'0'-16'168,"6"4"-112,2-17-19,7 2 8,8-5 14,5 5-29,5 1-21,1 6-9,0 3 0,-7 10-2,-9 4-5,-3 3-1,-4 0 7,0 3 0,-2 0 0,5-2 1,2 2 0,-2 5 0,2-1-16,-6 5-26,-6 6-17,-4 11 59,-2 9 6,-6 12 81,-9 12 5,-4 11-25,-6 2-23,0 8-20,0 13-6,-9 63 9,-7 37-3,-1 29-5,15-93 2,5-23-6,15-64-4,0-5-2,2-7-8,-5 30-1,4-20 0,8-23-26,0-15-22,0-13 6,4-16-36,5-20-174,4-23 20,3-25-10,27-196-59</inkml:trace>
  <inkml:trace contextRef="#ctx0" brushRef="#br0" timeOffset="199042.3845">24746 2721 160,'-10'-10'188,"2"1"10,-8-11-50,10 7-14,6 1-38,6 4-15,10 2-42,8 0-17,9-1-10,3 3-12,-2 2 0,-5 2 6,-6 3 10,-13 7-16,0 3-24,-3 6 3,-4 2 20,-3 5-26,-10 5 3,0 4 0,0-5-3,-6 1 25,-2-8 2,-4-1 8,-10 0-8,-8-1-2,-4-5-23,1 0 2,8-10 18,16-5 5,12-1 0,10 0-71,7 3-16,3-2 84,2 6 3,6 2 21,0 3 15,1-4-13,-4 1-10,-8-1-13,-7-2-10,-6-2-26,-6 9 36,0-3 37,-7 12 10,-3 4-20,2 6-17,5-1-10,6 0-12,8-3-1,10-5 5,0-5 8,5-9 13,5-3-1,1-6 14,-1-4-10,1 1-4,-8-1-12,-3 5 0,1 9-7,-5 6-19,-2 4 5,3 5 11,-9-1-11,-6 0-6,-7-3 27,-16 0 0,-10-11-23,-10-7-151,-9-6-75,1-7 44,-88-12 67,83 25 119,36-3 19,4 0 84,4 0 27,-15 0 40,10-2 47,11 4 9,6-2-60,4 2-60,4-1-70,1 2-17,1 2-26,7 5 26,5 2 42,8 6 8,15-5 20,10 1-1,12-5 9,5-5-16,8-4-29,43-11-12,-73 5-2,35-6-8,0 1-2,-10-1-8,-8 2 6,-13 3-7,-14 4-51,-17 0-28,-6 3-26,-9-9-14,-32-18-149</inkml:trace>
  <inkml:trace contextRef="#ctx0" brushRef="#br0" timeOffset="199255.3967">24597 3476 700,'-6'3'286,"6"-3"-218,0 7-68,0 9 0,-1 7 90,-2 9 48,-5 7-37,-4 2-38,-5 6-33,-4-5-9,0-1-21,4-3-93,9-8-96,8-12-83,10-11-71,76-48 53</inkml:trace>
  <inkml:trace contextRef="#ctx0" brushRef="#br0" timeOffset="199409.4056">24873 3712 315,'6'9'201,"0"3"-5,9 10 35,-2 5-45,1 3-57,2 5-33,-2-3-7,-2-2 1,-2-11-53,-1-4-26,0-12-11,3-4-23,12-18-92,13-15-85,117-134-351</inkml:trace>
  <inkml:trace contextRef="#ctx0" brushRef="#br0" timeOffset="199638.4187">25686 2531 1297,'1'-4'196,"3"3"-109,0-2-40,4-1-2,2-4 19,17-5-22,17-4-6,54-17-10,34-5-16,-2 16-9,-92 14 0,-5 3-1,-8 0-21,28-3-78,-18-3-69,-10 3-77,-13-37-109</inkml:trace>
  <inkml:trace contextRef="#ctx0" brushRef="#br0" timeOffset="199855.431">26061 2147 1137,'0'3'159,"-2"7"-159,-1 4-32,-4 17 32,-6 14 78,-9 16 25,-6 16-22,-6 13-28,-16 6-32,-6 3-9,-13-2-3,-49 51-9,-13-15-90,95-102-114,6-9-101,-20 21-74,25-43 13</inkml:trace>
  <inkml:trace contextRef="#ctx0" brushRef="#br0" timeOffset="200066.4432">25752 2851 721,'6'6'118,"3"0"-28,6 11 17,1 9 41,-2 15-59,-1 16-32,-9 13 6,-8 13 0,-12 7-12,-8 2-30,-7-7 12,-1-13-33,11-15-29,5-18-65,14-17-85,4-15-85,11-16-76,54-87-129</inkml:trace>
  <inkml:trace contextRef="#ctx0" brushRef="#br0" timeOffset="200394.4619">26069 2731 808,'5'-13'231,"1"4"-94,3-14-59,0 8-17,3 1 13,-1 4-22,-2 4-26,-2 5-26,0 1-13,1 5-23,4 7 1,-2 7 19,4 13 10,-3 7-2,-1 12 8,-9 12 15,-7 11 48,-8 12 36,-6 8-42,-7-1-4,-5-5-25,1-2-7,-2-3-4,-4-1-5,7-2-2,6-3-8,4-5-1,6-13 5,5-8-6,3-18-69,3-15 18,3-15-13,3-21-13,0-18-245,12-146-282</inkml:trace>
  <inkml:trace contextRef="#ctx0" brushRef="#br0" timeOffset="200554.4711">25958 2943 819,'3'-6'144,"1"4"-96,6-8-41,4 3 1,3 4 10,4 6-17,-1 4-1,0 5-72,-2 10-173,-11 7-109,-43 73 101</inkml:trace>
  <inkml:trace contextRef="#ctx0" brushRef="#br0" timeOffset="200711.48">25895 3305 228,'-7'7'204,"1"0"-12,-2 1-29,5 0-34,8-8-25,1 0-88,7 0 26,9 2 50,7-2-14,13-6-26,1-3-20,0-4-32,-7-4-20,-9 0-113,-12-8-83,-13-54-388</inkml:trace>
  <inkml:trace contextRef="#ctx0" brushRef="#br0" timeOffset="201124.5037">26935 2341 366,'0'0'737,"3"0"-586,-3 2-71,1-4-28,1 4 52,6-4-16,14 2-25,18-4-21,62-4-10,44-10-14,-3 3-11,-107 11-6,-12 4 0,-7-4-1,11 4 0,-15-4-33,-13 4-48,-10 0-95,-10-4-160,-114-4-465</inkml:trace>
  <inkml:trace contextRef="#ctx0" brushRef="#br0" timeOffset="201324.5151">27053 2402 217,'-6'10'191,"1"4"-22,-7 15-1,-2 11 24,-4 15-12,-5 15 0,-17 61-51,-2 33-42,6 2-48,27-121-25,3-4-8,-3-6 0,1 30-6,2-17-6,4-20-99,2-14-44,0-8-26,3-12 52,3-12-69,29-95-295</inkml:trace>
  <inkml:trace contextRef="#ctx0" brushRef="#br0" timeOffset="201508.5256">27010 2824 934,'0'-3'284,"4"0"-109,-1-1-88,7-2-15,5-6-1,12 0-34,11-3-20,9-4-12,6 3-5,2 0-76,-6 13-76,-10 8-35,-15 16-77,-17 12-68,-17 13 146,-111 107-66</inkml:trace>
  <inkml:trace contextRef="#ctx0" brushRef="#br0" timeOffset="201749.5393">26777 3363 535,'6'12'140,"0"-1"-10,8 9 8,6 3 24,1-9 23,6 0-7,6-2-14,4-7-22,8-3-29,4-5-32,1-5-23,-4-7-25,-8 4-19,-8-3-7,-12 7-7,-8 4-15,-6 3-36,-2 0-71,3 3-52,7 3 0,4 1-1,4-1-65,24-18-292</inkml:trace>
  <inkml:trace contextRef="#ctx0" brushRef="#br0" timeOffset="223242.7688">19847 6192 537,'-1'3'254,"-2"-2"-191,0-1-56,-1 4 1,1 1 37,-10 2 31,-6 12 28,-17 15-38,-18 15-24,-13 7-15,-52 33-12,78-63-14,-41 23 1,6-3-2,11-7-38,15-9-50,19-18 10,16-6 45,13-17-77,13-6-104,7-10 19,10-8 84,7 2 97,5 1 14,-1 15 33,-7 8 0,-2 15 29,-9 7 17,-1 12 10,-7 12-4,-4 11 14,-8 14 15,-5 11-7,-11 12-34,-6-2-25,2 5-22,-3-10-4,5-13-22,3-18-19,6-15-78,6-13-62,4-15-41,23-50-23</inkml:trace>
  <inkml:trace contextRef="#ctx0" brushRef="#br0" timeOffset="223460.7812">19662 6619 849,'3'0'109,"1"0"-100,8 1-8,9-2 0,4 1 31,7-4 1,4 1-20,2-3-5,4 5-8,3 1 1,-6 0-1,-4 3-12,-14 1-29,-11 0-61,-17 6-135,-19 13 150,-112 74-133</inkml:trace>
  <inkml:trace contextRef="#ctx0" brushRef="#br0" timeOffset="223776.7993">19618 6932 455,'13'-4'91,"6"-2"-55,17-6 3,5 1 38,-2-1 19,-2 5-32,-7 1-37,-9 6-20,-9 0-7,-9 6-78,-9 5-18,-21 10 81,-14 11 14,-16 13-124,-9 4-50,4-2 89,16-10 86,20-18-9,23-7 30,18-9-1,10 0 67,8-2 7,7-2-7,4-3-30,3 0-7,0-2-20,-4 0-17,-9 2-12,-12 4-1,-14 3-15,-14 4-158,-18 7 97,-117 43-115</inkml:trace>
  <inkml:trace contextRef="#ctx0" brushRef="#br0" timeOffset="224407.8354">19238 7267 632,'0'0'172,"0"0"-160,-3 7 3,-1 8-15,-11 16 104,-11 28-10,-15 25-40,-47 82-33,-18 43-11,85-154-10,5-20-20,-7 43-25,20-34 9,22-23-30,20-21 66,23-22 2,59-48 5,34-48-7,-17 16-12,-111 94 12,-11 7 0,-5 2 6,12 2-6,-11 10-19,-10 13 19,-8 13 15,-3 8 42,3 4-19,7-6-16,17-10-20,14-6 5,21-8 5,55-1 5,38-27-7,11-34 4,-65 2-4,-62 13-10,-7 0-10,-7-7-68,15-20-99,-23-2-45,-16 15 78,-15 16 47,-13 16 97,0 9 28,6 2 77,10 1 54,16 0-135,7 6-16,9 3-8,3 10 33,6 6 4,4 3-7,0-2-9,-5-3-4,-1 3-17,-4-7-12,-7 0-26,-2-5-82,-6-6-13,0-6 83,0-2 50,1 2 0,4 3 33,5 6 40,-2 4 19,5 1-29,-1 1-24,3 1 27,-5-8-39,0-3-27,-2-7-20,18-53-181</inkml:trace>
  <inkml:trace contextRef="#ctx0" brushRef="#br0" timeOffset="224640.8487">21215 6544 1185,'-3'3'183,"0"1"-173,-10 12 1,-6 18-11,-13 26 48,-31 74-24,-16 41-12,-9 32-12,36-94-21,40-75-139,7-11-53,5-5 0,2 13-93,52-29 84</inkml:trace>
  <inkml:trace contextRef="#ctx0" brushRef="#br0" timeOffset="225053.8724">21323 6805 619,'-2'-3'290,"1"3"-86,-4-2-111,2 7-84,-3 6-8,-7 17 47,-4 23 45,-11 21-30,-24 73-25,-6 18-19,41-116-11,4-6-7,-7 39-2,5-18 1,11-20-15,7-12-2,3-8 14,12-9 3,4-10 24,15-6-9,13-20-15,15-19-67,7-15-46,-3-11-41,-4-4-20,-10-1-131,-12 8 8,-17 12 297,-13 23 156,-11 16 174,-5 14-120,1 3-118,1 9-92,1 14 49,1 14 59,1 13-33,2 4-25,1 4-28,1-6-5,0-4-10,-1-10-7,0-11-35,1-9-172,3-16-88,45-89-285</inkml:trace>
  <inkml:trace contextRef="#ctx0" brushRef="#br0" timeOffset="225247.8834">22073 6675 1330,'19'-8'145,"16"-3"-119,75-25-17,66-17 3,24 2 13,-84 24-1,-19 1-13,-58 16-11,-5-4-12,-7 1-73,27-17-110,-17-9-123,-29-104-475</inkml:trace>
  <inkml:trace contextRef="#ctx0" brushRef="#br0" timeOffset="225472.8963">22706 6131 738,'1'6'303,"2"3"-300,6 18-3,-2 19 0,1 23 101,-7 13 91,-11 70-24,-14 24-48,-3 26-44,20-66-34,5-12-25,1-17-8,4-59 1,-3-6-10,0 2-24,0 32-83,-2-17 47,-9-15-87,-12-14-30,-83-9-154</inkml:trace>
  <inkml:trace contextRef="#ctx0" brushRef="#br0" timeOffset="225632.9055">22395 7067 1101,'3'-8'223,"2"0"-110,6-9-55,5 5-11,6 4-13,15 2-4,12-2-13,53-3-8,-62 2-9,42-6-58,-2-9-158,89-64-325</inkml:trace>
  <inkml:trace contextRef="#ctx0" brushRef="#br0" timeOffset="225812.9158">23214 6580 1193,'2'-6'290,"4"-5"-193,7-3-76,11-4-21,16-1-1,10 2-10,14 1 4,4 0-2,5 12-45,2 0-35,-9 4-4,0 0-42,-20-2-40,-12-7-79,-25-39-334</inkml:trace>
  <inkml:trace contextRef="#ctx0" brushRef="#br0" timeOffset="226030.9282">23480 6139 1162,'0'0'316,"4"7"-316,-1 16-90,0 18 90,-3 25 12,0 17 86,-6 14-34,-3 66-37,9-112-13,2 42-14,8-17-28,5-24-46,3-18-28,5-20-69,10-24-69,105-129-530</inkml:trace>
  <inkml:trace contextRef="#ctx0" brushRef="#br0" timeOffset="226168.9361">23833 6395 1162,'-3'1'211,"0"7"-190,-13 10-13,-9 7-8,-8 9 24,-4 1-9,-3 0-15,2 3-24,-5-1-192,-80 49-339</inkml:trace>
  <inkml:trace contextRef="#ctx0" brushRef="#br0" timeOffset="226620.962">23369 6800 357,'-6'20'721,"-1"10"-666,-5 28-22,-6 15 2,0 9 17,3-4 13,5-3-22,1-11-19,4-6-22,1-16-2,7-10-38,-1-12-91,3-9-21,6-13 12,8-17 69,9-14-31,7-18-38,-2-20-24,-3 4 51,-7 5 111,-11 14 228,-4 15-47,-1 8-50,8 3-73,9 1-5,10-1-14,10-1 15,10-3-18,8 7-14,-2-3-8,-5 5 8,-7 1 19,-17 11 4,-9 4-12,-16 2 4,-6 4 5,-4 12-42,-4 9 54,-9 19 19,-5 19-20,-6 13-16,-2 9-13,0 4-15,4 0-8,2-5 1,3-4-2,4-16-29,-3-13-52,-3-13-51,-8-19-6,-14-8-124,-82-50-279</inkml:trace>
  <inkml:trace contextRef="#ctx0" brushRef="#br0" timeOffset="226771.9706">23437 7500 126,'7'-29'106,"-4"3"32,7-25 65,-4 17 58,-2 13-23,0 8-29,-3 9-112,2 4-97,-1 0 0,6 2-38,9 0 38,10 0 0,12-4-27,8-9-89,3-10-32,-6-10-94,10-47-206</inkml:trace>
  <inkml:trace contextRef="#ctx0" brushRef="#br0" timeOffset="227025.9852">23666 7167 205,'-6'0'248,"2"3"-77,-6 6-59,4 2-25,1 4 15,-1 6-31,-2 6 2,2 3-28,3 2-28,-7 3-1,-2 7 2,-12 7 2,-5 0-20,-6 0-31,5-14 27,13-13 3,9-12 1,8-8-42,7-4 1,-1 2 41,5 0 51,8 0 34,8 0-34,6-1-24,5-5-9,9-2 6,7-6-24,10-2-87,6-5-172,85-64-412</inkml:trace>
  <inkml:trace contextRef="#ctx0" brushRef="#br0" timeOffset="230761.1988">25982 6579 660,'0'0'0,"12"5"-80</inkml:trace>
  <inkml:trace contextRef="#ctx0" brushRef="#br0" timeOffset="244259.9709">24756 6531 551,'0'0'225,"0"0"-117,-1-1-64,2 1 5,-2 0 50,1 0-3,0 0-28,1 0-19,-1 0-13,4 0-36,2-2-1,1 0-44,11 2 45,12-1 39,12-2 2,12-4-16,0 4-14,3-5-5,-7 0 0,-6 4-6,-8-3 0,-11 1-9,-5-3-47,-4 2-50,-4-6-62,-1-5-95,-5-4-23,-11-41-25</inkml:trace>
  <inkml:trace contextRef="#ctx0" brushRef="#br0" timeOffset="244537.9868">25074 6139 382,'-2'0'236,"4"0"-155,-2 0-66,0 0 19,0 1 38,-2 5-58,2 9-1,-2 14 41,1 21 60,-4 16-27,-2 12-45,-4 1-18,4 3-4,-1-3-20,2 3 6,-1-4-6,0 1-5,-3-3 3,-3-3-32,1 0-35,-1-7-53,5-9 38,8-12-52,5-12-199,20-27 38</inkml:trace>
  <inkml:trace contextRef="#ctx0" brushRef="#br0" timeOffset="244812.0025">25100 6574 637,'-5'1'235,"2"1"-190,-4 1-15,-2 7 14,-9 6 83,-9 16-2,-10 9-49,-5 8-43,3 6-21,-1 0-4,3-2-7,4-5 6,9-7-7,1-9-37,9-8-26,4-9-35,3-6-70,4-2-130,6-11-31,32-37 53</inkml:trace>
  <inkml:trace contextRef="#ctx0" brushRef="#br0" timeOffset="245027.0148">25142 6656 493,'12'0'164,"-2"5"-71,9 7 33,4 5-5,-2 5-10,-2 1-45,-5 2 0,-1 1-10,-3 2-29,0 2 4,-4-1-20,2-3 8,0-7-2,-4-1-17,0-9-83,0-3-59,-1-6-34,1-7 47,2-9-12,21-96-216</inkml:trace>
  <inkml:trace contextRef="#ctx0" brushRef="#br0" timeOffset="245261.0281">25472 5685 756,'0'-4'252,"0"3"-113,0-2-94,3 3-36,0 3-9,0 2 0,4 6 0,3 11 11,0 4-11,4 6-14,-6 4 12,-4-4 2,-4-5-35,-3 2-76,-6-1-87,-38 20-267</inkml:trace>
  <inkml:trace contextRef="#ctx0" brushRef="#br0" timeOffset="245666.0513">24690 6022 630,'0'0'220,"0"0"-133,2 0-87,2 6-18,2 3 18,0 4 29,8 8-19,-6 7-10,-2 4-16,-4 2 16,-4 0 0,-9 2-14,-12 3-82,-72 83-160</inkml:trace>
  <inkml:trace contextRef="#ctx0" brushRef="#br0" timeOffset="246274.0861">24582 6570 499,'-1'0'160,"1"4"-157,-2-3 3,0 1 14,4 1 53,0 6 1,-1 3-41,1 9-24,-2 6-8,-7 4 8,-3 7 3,-10 7-12,-7 4-28,-3 4-14,3-4 0,9 0 29,9-10-4,9-1-7,13-4 0,8-2-13,2-4 37,5-1 1,-2-2 5,-3 1-6,-8 7 9,-3 6 69,-10 5 6,-13 11-46,-7 0 11,-12 2-7,-8-1-15,-7-2-9,4-5-9,10-14 0,8-8-3,13-11-6,6-8-1,5-7-23,8-1-22,1 0 46,19-1 66,19-7 33,54-13-26,47-1 34,18-6-11,-60 11-36,-7 4-23,-16 10-7,-55 3-12,-3 0-12,-5 0-4,22 1-2,-17 2-1,-3 4 0,-8-5-1,-3 4 2,-1 1 0,-1-7 0,1 0-6,-1-4 0,3-1 5,-3 1 0,-4 2-1,-2-1 2,-3 3 6,-2 0-6,-5 3-35,0-3-88,-6 0-69,-9 1-85,-59-1-290</inkml:trace>
  <inkml:trace contextRef="#ctx0" brushRef="#br0" timeOffset="247994.1844">26547 6419 833,'-1'0'243,"-1"0"-131,2 0-61,2-3-18,2 2-33,7-6 0,20-6 17,24-8-5,68-19-3,31 5-8,-4 13 0,-64 8 0,-56 14 1,-10-2-2,-3 4-37,13-2-105,-12 2-104,-18 2-66,-67-16-39</inkml:trace>
  <inkml:trace contextRef="#ctx0" brushRef="#br0" timeOffset="248239.1985">26723 6429 472,'0'1'234,"0"5"-198,2 9-35,-1 4 39,-1 11 38,0 8-9,-3 10 12,-5 15-10,-6 12-29,-4 15-23,-18 61-2,27-106-8,-13 44-9,10-18-20,7-19-44,5-18-8,2-13-38,5-8-134,31-14-55</inkml:trace>
  <inkml:trace contextRef="#ctx0" brushRef="#br0" timeOffset="248436.2098">26777 6787 656,'0'-4'210,"3"-2"-94,3-14-76,10 4-25,5-9 14,12 1 2,6 2-4,5 2-18,1 8-9,-4 5-1,-4 14-69,-14 1-73,-10 16-161,-15 7 50,-69 74-8</inkml:trace>
  <inkml:trace contextRef="#ctx0" brushRef="#br0" timeOffset="248646.2218">26598 7245 366,'-3'0'295,"6"2"-205,0 4-90,1 2 0,8 6 12,11 1 62,7 0 58,5-4-11,14-1-29,2-5-34,1-1-20,-1-4-26,-5-6 3,-8 1-15,-8-4-66,-6-6-32,-8-5-13,-6-7-87,-7-85-148</inkml:trace>
  <inkml:trace contextRef="#ctx0" brushRef="#br0" timeOffset="249981.2981">26444 6002 373,'-4'0'153,"1"0"-34,-1-1-71,6-2-48,3 3 0,2-2 18,-1 0-17,9 2 46,10-5 35,17-5 23,18-12 0,50-20-45,30-12-10,-10 12-5,-91 31 3,-1 3-21,-3 0-11,34-8-4,4 3-6,3 0-5,-1-3 0,2 4 5,-8 0-6,-15 4 1,-16 4 4,-18 2-5,-8 2 0,-11 0 0,-4 0 6,-1-1-6,-8-5-7,-2-6-23,-8-4-42,-5-9 61,-6 3 11,2 0 17,5 3-10,0-1 4,8 6 1,-3-5-12,6 5 6,-3 2 0,8-2 7,4 4 17,2 5 5,4 1-35,4 0-12,0 4-35,2-4 14,11 2 29,9-2 4,18 1 1,10 3 9,1 3 5,-3 7-14,-10 3 0,-11 1-1,-10 7-16,-7-1-22,-4 2 22,-3 7 11,-7 3 5,-7 4 18,-3 5 15,-6 2-4,1-1-5,-4 6-8,4-6-5,3-2-10,2-1 6,-2-7-5,3-5-2,0-3-1,-8-1 1,0-3-45,-4-2-45,-8-3-52,-2-1-91,-46-2-297</inkml:trace>
  <inkml:trace contextRef="#ctx0" brushRef="#br0" timeOffset="298873.0946">20760 10184 957,'0'0'143,"0"3"-109,0-3-16,0 0 62,0 3 31,0 1-26,1-3-34,6 1-22,13 0 32,19-2 31,27-12-22,83-18-23,57-21-29,-8 2-8,-95 31-1,-66 11-8,-5 1-1,-7 4-39,21-4-88,-23 4-71,-10 2-98,-56 16-274</inkml:trace>
  <inkml:trace contextRef="#ctx0" brushRef="#br0" timeOffset="299096.1072">20654 10989 1172,'24'-6'161,"10"3"-85,33-7 7,68 3 25,23 3-39,-11 6-26,-109 2-23,-2 0-14,-8 0-5,30 0-1,-15-1-22,-14-6-97,-11-8-79,-11-15-120,-23-96-487</inkml:trace>
  <inkml:trace contextRef="#ctx0" brushRef="#br0" timeOffset="299322.1203">20939 10366 1043,'0'1'199,"0"9"-199,3 13-1,0 19 1,2 32 42,1 83 39,-11 70 30,-1 32-50,-5-110-29,-6 1-17,-5-9-6,0-8-3,-5-16-5,20-69-1,3-11-103,2-10-86,4 22-99,30-40-260</inkml:trace>
  <inkml:trace contextRef="#ctx0" brushRef="#br0" timeOffset="300019.1601">20630 9540 830,'-3'-1'183,"0"2"-75,-3-1 15,6-1 12,4 0-17,7-2-59,10 0-28,22-3-4,65-4 12,56 3 0,42-3 0,-71 11-7,-18 5-14,-20 6 0,-11 2-6,-47-8-11,-1-2 0,0 4 1,32 5 5,-4-3-6,-12 1 5,-10-4-5,-14-5-1,-15-2 1,-6-2 13,-7-5 14,-7-8-11,-2-10-17,-5-15-31,-9-9-5,-7-4 0,-4-5 15,-2 1 19,4 2 2,0 8 1,4 7 0,4 5 1,3 11-1,4 4 11,6 11 9,3 3 7,6 0-25,0 10-3,6 1-39,8 4 14,7 13 23,11 8 2,6 11 0,2 14 0,0 11-1,-1 13 1,-2 6 0,-2-1 1,-1-5 5,-7-3-6,0-7 2,-11-6-1,-7-5-1,-13-6 1,-10-3-1,-16-4 18,-20 4-18,-68 28-15,-51 13-100,1 3-140,84-34-221</inkml:trace>
  <inkml:trace contextRef="#ctx0" brushRef="#br0" timeOffset="300966.2143">19962 11565 450,'0'4'103,"2"4"-71,2 18 85,9 10 13,4 12 17,9 10 0,4 13-45,8 10-9,21 64 0,-1 13-24,-41-108-42,-1-1-10,14 45-8,-2-12-9,-2-9 8,-4-24-8,-2-16 1,0-15 0,10-21 9,14-23 4,58-58-1,54-60-4,-3 19-7,-120 99 4,-6 7-5,-11 10 0,14-9-1,-17 11-18,-6 19-10,-3 7 28,-1 15 0,4 18 19,5 11-2,4 8-11,4-3-5,10-9-1,6-10 8,3-14-7,-2-14 10,0-12-2,-5-8 4,-1-4 8,6-16 12,10-17-10,18-19-16,57-52-6,14-8 0,-100 89 7,-9 6-7,22-18 0,-21 19 13,-19 12-14,-7 10-18,4 7-3,9 8 21,7 6 8,8 0-7,3 0 12,7-3 10,-1-7 1,-6-4-9,-8-6 0,-10-6 4,-9-3 13,-2-5 14,-1-5-13,1-8-22,4-10-11,1-2-1,6-3-19,2 2-68,2 4-89,2 6-140,-1-41-563</inkml:trace>
  <inkml:trace contextRef="#ctx0" brushRef="#br0" timeOffset="306571.5349">25498 10246 234,'0'-2'129,"0"2"-129,9 4-90</inkml:trace>
  <inkml:trace contextRef="#ctx0" brushRef="#br0" timeOffset="307425.5838">25522 10428 616,'0'0'213,"-3"0"-74,0 2-116,-1 2-23,0 3 0,0 8 24,-5 10 20,-2 12 7,-1 12-20,2 14-2,0 12-4,-3 7 5,1 14-7,-1 4-11,-4 2-3,-1-4 3,-3-4-11,0-1 6,-1-4 1,0 2-8,9-9-20,0-17-25,9-11-103,4-24-98,14-18 13,39-73-44</inkml:trace>
  <inkml:trace contextRef="#ctx0" brushRef="#br0" timeOffset="307654.5969">25455 11205 534,'-4'-9'202,"-1"0"-49,-3-11-46,3 7-16,3-5-4,5 2-15,8-8-34,12-6-29,16-4-2,16-7-7,13 1 6,3 14-5,-7 4 8,-11 10-7,-13 4-1,-16 6-1,-12 2-11,-8 6-27,-4-6-83,-4 7-107,-4 3-87,-56 37 108</inkml:trace>
  <inkml:trace contextRef="#ctx0" brushRef="#br0" timeOffset="307893.6105">25436 11360 833,'8'4'106,"0"2"-59,10 3 89,7 2 11,2 5-31,-2 2-40,0 4-28,-3 3-10,0-1-19,-2 1-10,-1-3-8,-1 0 5,-4-6-6,2 0-17,-4-2-69,0-2-80,-1 1-103,9-16-315</inkml:trace>
  <inkml:trace contextRef="#ctx0" brushRef="#br0" timeOffset="312350.8655">26914 10221 691,'0'-9'210,"-1"1"-13,1-9-56,-3 7-27,1 4 15,-1 4-42,0 0-39,1 4-32,-2 0-16,1 0-7,-6 15-7,-10 14 14,-11 21 11,-4 10-2,-3 6-9,5-4-1,7 4-11,10-3 2,6-4-4,9-2-7,10-8 11,12-12 10,11-7 1,18-20-1,7-12-6,9-12-8,-7-18-16,-8-5-1,-10-7 10,-5-10 21,-7-9 1,-6-6 0,-3-8 0,-8-5 7,-6 5 5,-7 7-1,-5 8 9,-1 9 5,-7 10-7,4 5 7,-3 12-13,3 3-4,0 9-8,3 9-1,-3 4-8,-7 9-2,-11 12 9,-16 16 1,-8 7-8,-6 11-31,2 2-40,5-4-44,16-7-54,11-10-24,12-11-18,13-11 81,6-7 43,6-4 74,7-6 21,8-1 2,4-6 41,0 3 31,-5 2 13,-7 6 7,-6 6-31,-3 10 8,-1 7 17,-1 9 5,-4 7-16,0 8-26,-2 2-20,3 2-5,1-1-17,1-1-9,6 1 1,-1 1 8,-2-2-8,4-2 5,-6-9-5,-3-9-1,-3-10 0,0-11-51,-2-3-102,1-7-156,5-27-172</inkml:trace>
  <inkml:trace contextRef="#ctx0" brushRef="#br0" timeOffset="313066.9064">27732 10273 250,'-1'-12'183,"0"-1"0,-5-10-10,2 4-40,-1 0-13,-5 9-36,0-2-42,-7 1-10,-2 5-4,-5 4 7,1 6-2,-1 10-32,2 3-1,2 14-8,4 6-5,6 10-2,6 2 13,4 2 1,4 1 0,2-10 1,1-7-6,-1-9-3,0-13-7,3-7 5,8-9 11,13-13 0,14-17-44,11-15-19,-1-12 7,-2-5 32,-11 4 24,-9 5 51,-11 9 2,-15 11 5,-6 9-2,-7 6 7,-4 5-21,-2 12-5,0 2-5,-2 8-32,0 19-2,1 17-14,-1 16 15,5 13 0,1 6-5,3 1 6,1 2 1,-1 2 4,-3 3-4,1-5 4,-3 3-4,-4-3 6,-1-6 1,-2-4-7,1-11 9,6-13-9,6-8-1,5-13-8,5-7-20,3-9-17,1-5 6,6-5-9,2-7-45,13-10-149,41-60-314</inkml:trace>
  <inkml:trace contextRef="#ctx0" brushRef="#br0" timeOffset="313408.926">26417 11749 745,'0'0'245,"6"5"-245,14 1 1,15 0 80,24-5 57,56-5-15,40-14-46,18 8-40,-35 3-17,14-7-7,2 3 7,0-3-14,-12-4-5,-44 6 0,-61 7-1,-13 0-27,-10 4-37,13-3-55,-21 4-61,-20 5-66,-89 37-267</inkml:trace>
  <inkml:trace contextRef="#ctx0" brushRef="#br0" timeOffset="313845.951">26832 12132 1025,'6'6'122,"4"1"-121,5 3 1,9 8-1,0-1 14,-2 5-5,-3 4-9,0 5 13,-4 9-4,-2 9 5,-4 8 11,-9 9 19,-6 9 0,-12 3-5,-6-3-26,-1-9 7,-2-13-3,9-20-12,6-14-5,8-12 13,7-18 13,4-15-27,7-18 8,7-20-8,10-18 0,3-4-5,2-3 5,3 8 1,-3 15-1,-5 11 0,2 14-1,-3 9 0,-4 9 0,3 9-5,-3 2-2,2-1 7,4 3 1,0 0-12,-1-2-71,-2 1-136,20-24-390</inkml:trace>
  <inkml:trace contextRef="#ctx0" brushRef="#br0" timeOffset="314213.972">27571 11935 1055,'1'0'260,"0"0"-244,4 7-16,4 3-10,1 9 1,7 7 8,1 5 1,0 2 1,-6 3-1,-6-5 1,-11 2 3,-7 0 11,-15 1 12,-10 4-3,-11 2-15,-1-1-9,7-1-8,14-17 0,16-7-10,10-10-60,8-1 66,6 0 12,8 3 17,5 8 13,7-3 9,-3 0-14,0 2-8,-8-6-7,-5 0-9,-3 2-1,-4 0-8,-4-2-87,-4 5-118,-17 24-350</inkml:trace>
  <inkml:trace contextRef="#ctx0" brushRef="#br0" timeOffset="315942.0709">27721 9457 156,'-4'0'88,"4"0"-56,-3 0-23,0 0-9,1 3 0,-2 6-6,-1 6 4,-1 5 1,-7 4 0,2 5 1,-2-2 0,0 1 25,-5 1-6,4 0 1,-1 0-10,5 0 13,-2 6 1,2 4-14,-1 7-4,2 2 2,-3 10-8,2 8 1,-4 11 5,-1 3-4,-2 8-1,-1-2 5,-2 1-5,-1-3-1,3-1 1,2-5-1,3-9 0,4 0-1,5 1 0,7 4-5,1 3 5,0-1 1,5 2 0,-1-7 16,5 4 14,0-8-22,-1-7 1,5-11-8,-5-6-1,4-13 0,5-9 1,9-11 27,13-11-1,17-14 2,12-14-13,5-9-9,-2-10-7,-7-1-1,-12 1 0,-9 2 1,-14-2-6,-5 3 6,-11-5 1,-2 0 24,-6-16-2,3-14-18,12-75-4,19-43-2,21-28-14,-12 77-37,2 13-26,-12 30 55,-34 67 23,-3 4 11,-2 9 29,2-34 32,-8 7-4,-5 4 10,-8 4-3,-7-2-15,-7 2-9,0 4-39,-2-7 10,5 1 2,8-3-14,5 2-10,7 9-9,2 10 9,4 3 1,-2 11-1,0 5 0,0 10-18,-2 0-18,-1 0 29,-9 6 6,-2-3 1,-7 6-12,1-2 8,1 1 4,7-2 0,4-2-5,1 4-10,4-1-5,-1 4 2,-5 6-16,3 0 5,-3 5 28,0 1 0,3 2-11,0-1-15,-3 2-23,3-4-20,-2-3 1,1-1 10,1-4-11,-1-2 4,-1-3 18,4 3 13,-4-2 8,3 4-3,1 1-18,0 0-7,-8 21-38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0T03:10:29.6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2000 5912 205,'-6'-4'147,"2"4"-36,-8-8-12,6 4-1,0 0 2,6 4-14,0-2-11,0 2-8,3-1-10,0-2-36,1 3-21,5-3 13,5-3 7,5-1-10,5-2 14,3 3-9,3-2-4,6-2-11,7 3 2,9-1 11,6 1-13,2-3 0,-2 9 0,-4 1 1,-8 4 0,-7 0 0,-11-1-1,-7 1-6,-11-1 4,-4 0-7,-6-2-22,0-1 11,-1 0-13,-1 0-16,-5-1-4,1-2-137,-31-29-83</inkml:trace>
  <inkml:trace contextRef="#ctx0" brushRef="#br0" timeOffset="308.0176">2379 5574 457,'0'0'154,"0"0"-109,-3 0-45,2 2-20,-2 6 19,1 6 1,-5 10 18,-1 9-2,-1 8-5,-3 10 1,-4 4 10,0 4 5,-8 2-10,0 0-4,0-3-5,-2-1 1,0-4-3,-1 1 1,3-2-5,3-9-2,9-7-48,5-13-42,5-15-36,7-12 57,7-18-42,46-84-136</inkml:trace>
  <inkml:trace contextRef="#ctx0" brushRef="#br0" timeOffset="448.0256">2320 6008 121,'10'-3'126,"-1"3"-63,10-4-34,2 4-1,-4 4 5,2-1-4,-4 4-11,-3-3-8,2 1-4,-3-4-6,4 3-52,21-13-133</inkml:trace>
  <inkml:trace contextRef="#ctx0" brushRef="#br0" timeOffset="1044.0597">2405 5986 214,'0'3'164,"0"-2"-116,-3 3-48,3 3 0,0 7 0,0 6 14,3 6-5,1 14 28,-4 5-13,3 5-7,-6-1-8,3-5-2,-4-8-5,1-8 5,3-14-1,-2-4 8,0-3 28,-1-5 19,-4 2-7,-2-2-36,-6 5-10,-1-6-7,4 3 0,-3-2 6,5 0-7,1 0 0,4 0 0,3-4 0,7 2-14,1-4-28,5-6 42,10-6 27,4-7 0,4-3 30,1 3-20,-2 7 2,-3 7-10,-1 6-7,-5 3-2,-4 3-13,3 3 8,-5 0-9,0 1-4,-3 1 8,-1 1-4,-1-3-5,-2 1-1,-1-2-49,1 3-50,3 4-80,10 1-137</inkml:trace>
  <inkml:trace contextRef="#ctx0" brushRef="#br0" timeOffset="2693.154">5056 4992 562,'0'-2'117,"0"2"-113,-2 0-4,4 2-12,-2-2 12,0 0-2,1 0-10,2 0-10,0 3 22,4 0 0,-1 1 8,2 2-8,-2-2 11,3 3-1,3 2 2,7-3-1,4 1-10,7 7 23,-1-5-9,0 1-5,-4-2-9,-4 0 0,-6-2 4,-6-4-5,-2-2 6,-5 0-6,-2 0 0,-2-3-32,-2-29-151</inkml:trace>
  <inkml:trace contextRef="#ctx0" brushRef="#br0" timeOffset="2988.1709">5242 4844 490,'-1'0'163,"-1"2"-163,-2 5-4,-2 9 4,-10 3 6,0 5 25,-6 5 4,-4 6-17,-4 7 10,4 3-8,0 0-13,5 4-6,3-2-1,8-1-18,1-2-57,1-3-40,2-5-13,-7 21-59</inkml:trace>
  <inkml:trace contextRef="#ctx0" brushRef="#br0" timeOffset="3192.1825">5056 5271 165,'1'3'70,"4"2"-69,3 2 41,6 3 33,4 0-8,3-1-19,3-4-3,6-3-4,-1-2-17,0-2-12,-3-2-6,-3 0-6,-5 0-23,-6 1-46,-9 3-73,-20 7-29</inkml:trace>
  <inkml:trace contextRef="#ctx0" brushRef="#br0" timeOffset="3620.2071">5267 5353 1,'4'4'1,"-4"-4"0,3 3 34,0 0 14,0 1 11,-2 0-21,2-2 9,-2 1-4,-1 4 23,2-1-4,-2 3 3,0-1-16,-2 4-5,-2 4-14,-2-3-10,-2 7 6,-2-3-13,-6 1-4,2-2-8,-4 0 7,2-6-8,-2-1 8,3 1-2,5-3-6,4-3-1,6-2-11,0-1-15,5-1-14,3 3 13,8 1 27,1 3 32,5-3 17,1-3 11,-1-1 9,-4 2-9,1-2-25,-6 4-16,-2-1-8,-1 0-10,0 1 1,-3 2 4,2-2-5,-1 2 9,-2-3-1,4-2-1,-6 2-2,-1-2-6,0-1-3,-3-1-102,2-34-162</inkml:trace>
  <inkml:trace contextRef="#ctx0" brushRef="#br0" timeOffset="8022.4589">2718 3659 252,'0'-2'103,"0"0"-41,-2-3-16,1 2-11,1-1-16,-3 1-8,6-1-10,-3 1 5,0-1-5,0 0-1,1 0 0,-1-2 2,2 3-2,-2 0 1,3-1 0,-1-3 0,0 0-1,1-5 1,1-2 0,-2-1 0,-2 4 0,0 1 0,-1-3-2,-2 2 1,1-2-1,1 3 1,-1 1-8,2 1 8,-2 0 0,2 1 0,0 4 0,0-1-6,0 4-2,0 4-5,0-4-13,0 3-7,0 0-10,0 1 14,2 4 8,-2 0 11,2 1 8,-2-1-4,0-2 6,1 0 1,-1-6 0,0 0 10,0 0-4,0 0 8,0 0 5,2 0 17,-2 0 28,0 0-5,0-6-30,0-2-30,-2-1 0,1-4 11,-1 0-2,-2 7-8,1-1 19,1 6-7,1 1-13,-2 1-7,3-1 7,0 3-1,0-3-7,0 0 8,-2 0 0,4 0-1,-2 0-24,0 4-70,3 6-11,18 31-44</inkml:trace>
  <inkml:trace contextRef="#ctx0" brushRef="#br0" timeOffset="13820.7905">6767 2847 82,'0'-4'122,"-2"1"-29,2-1-39,-1-3-26,-1 2-1,-1 1 6,3 0-10,0 4-18,0 0-5,0 0-14,0 0-1,0 0-4,0 0 4,5 0 3,-2 2 11,0 1 1,4 5 11,1-1-10,5 0-1,7 3 2,7 2 16,10-4 4,9-5-4,3-3-9,9-3 5,5-9-5,9-6 1,3-4-2,0 3-2,-4-7-5,-7 4 7,-11 5-8,-8 4-8,-8 13 7,-7 10-7,-6 3 0,0 14-1,-9 7 8,8-2 0,-3 4 1,4-3 0,-3-6 1,3 1 0,-3-4 4,3-10-4,-1 2-1,7-9 6,10-7 21,12-6 2,15-11-4,56-28-10,19-16-7,-2 1-7,-102 48 4,-10 8-5,-6 4 0,23 1-10,-15 14-17,-6 10 10,-8 10 13,5 5 4,1 9 7,12 2-5,9 3-1,16-3 14,58 23-6,30-22-7,7-23-1,-66-9 5,-53-14 3,-3-1-9,-1-1 0,37 4 0,5-8 1,62-14 2,46-17 6,7-14-8,-83 8 8,-21 7-9,-54 18 1,-12 5 4,-4 1-4,5-2 0,-12 6-1,-14 2-18,-8 6 9,-18 1-7,-16 8-100,-131 6-151</inkml:trace>
  <inkml:trace contextRef="#ctx0" brushRef="#br0" timeOffset="14885.8514">2205 2774 54,'-1'0'247,"1"2"-148,-1 1-99,-5 2-10,5 1-5,-4 0 15,-1 3 0,-1-5 42,-8-3 115,-6-3-52,-4-4-58,-10-10-8,-6 0 0,-4-7-21,-7 0-12,-5-3-6,0-1 1,-10-1 1,-2 1-2,-51-13 0,-19-1-1,97 29 1,5-2 0,-39-10 0,18 5 0,11 8 0,19 7-11,8 6-2,9 9-13,3 15 16,-5 14 4,-1 16 4,-6 15 2,-4 9-1,-2 1 2,2-4 0,5-15-1,5-23 6,8-16-5,3-15 7,2-8 20,-3-2 47,-1-2-34,-4 1-29,-3-5-11,-6 0-1,-6 1-6,-5 0-2,-4 0-2,-5 7 1,4 7 1,-3 1-11,1 15 13,-4 13 4,-1 14-7,-3 15 8,3 0-5,9-2 6,5-11-1,12-12-8,16-9-28,25-5-91,38-3 19,273-50-154</inkml:trace>
  <inkml:trace contextRef="#ctx0" brushRef="#br0" timeOffset="15967.9133">9066 2195 535,'0'-7'110,"0"5"-20,2-4-90,3 8-32,7 8 5,11-4 11,10 6 4,16 2 6,11-5 6,54-1 0,29-2 9,16-13-2,-58 6 29,-1 3-21,-3 4-8,-5 2-6,-2 0 6,11 3-7,-5-1 10,-15 2-4,-43-6-6,-11-6 9,-6 2-9,21 2 0,-24-4 8,-10 0 31,-10-4 144,-2-8-31,-5-6-115,-5-9-25,-5-8 2,-1-3-14,2-3 0,-4 0 0,0 2 0,6 1-2,-7 2-7,1 4-3,-5 0-7,4 3 16,-3 6 3,6 3 7,3 3 1,9 10-1,5 3-7,3 1-19,3 6-43,1 3-34,6 3 47,7 10 31,3 7 12,12 4 5,6 6-11,8 2 12,2 2 7,1 2-7,-6 6 0,-7 3-1,-2-1-5,-14 3-10,-3-1 2,-8 2 5,-7-5 8,-2-12-11,-4-10 12,2-11 6,0-10 7,-1-5 35,-3-2 47,-12-5-23,-15-6-45,-26-4-27,-72-14-104,-65-6-95,-51-4-137</inkml:trace>
  <inkml:trace contextRef="#ctx0" brushRef="#br0" timeOffset="16957.9699">5095 624 330,'-2'0'157,"2"-1"-71,-3 1-55,2 0-25,-2 0 11,-7 0 25,-1-4-32,-8 0 16,-9-2 8,-6-4 11,-9 3-25,-7 0 7,-5-2-12,-8 3-5,-5 0-10,-3-1-2,-3 3 2,7-4 1,-2 0 8,7 1-7,2-3 5,6 4-7,4-6 14,10 2-1,5 0-4,7-1 3,6 3 0,-2-4-3,9 1 6,-3 1-1,6 1-1,3 3 7,4 0-2,4 5-18,2 1-14,1 0-10,-1 0-6,1 0 14,1 0 1,-2 0 6,1 1 8,2-1 0,4 5 1,7-5 0,10-5 0,12 0 15,18-7-2,14-8-11,8-9-1,1-3 1,-6-1-2,-8 2-2,-13 3 1,-15 8-1,-14 6-5,-14 7 5,-5 5-25,-6 2-49,-1 4-47,-9 1 52,-8 11-16,-12 0-10,-7 7-2,-5 3 4,-1 0-5,-57 37 2</inkml:trace>
  <inkml:trace contextRef="#ctx0" brushRef="#br0" timeOffset="17304.9898">4059 466 73,'-5'3'50,"0"-3"-11,-1 1 0,0 0-24,3 6-15,-3-3 0,-4 6-1,3-2 1,1 1-6,4-1 4,-2-2-8,1-2 1,-1 6-6,1 0 5,-3 3 10,5 5 9,-1 2-8,2 5 5,3 2 9,6 1-1,2 2-13,8-5 11,0-2 15,5-1 20,0-4 19,0-2-2,-3 2-1,4-5-33,-3 7-12,4-3-10,-5 5 2,3 1 1,-4-1-1,-1 0-10,-5 1-28,-7-4-59,-17 40-128</inkml:trace>
  <inkml:trace contextRef="#ctx0" brushRef="#br0" timeOffset="20726.1855">1803 8809 276,'-9'-4'130,"0"-2"-68,-10-6-10,2 5 16,-2-2-1,6 1 29,-1-1 30,4 1-33,2 3-25,2-1 1,2 0 1,1 5-5,2-2-14,1 3-14,0 3-16,0-3-13,-2 1-8,2-1-1,0 0-13,0 3-5,4 0-13,11 1 10,14-2 22,16-1 39,17-1-14,4-1-8,6-1-10,-10 4-5,-2 2-1,-9 2-1,-5 3 1,-3 0-1,-7-1 1,-3-2 1,-9-3-2,-5-2-16,-9 2-15,-3-3-44,-3 1 6,-4-1 22,-6 0-20,-3-1-185,-64-5-419</inkml:trace>
  <inkml:trace contextRef="#ctx0" brushRef="#br0" timeOffset="21056.2043">1876 8795 483,'-5'-8'153,"3"5"-47,-9-4-28,7 5-16,0 4-19,-1 1-25,-1 7-6,-3 10-6,-6 14 17,1 15-2,-2 7-5,1 13-2,5-2-2,3-1-11,3-2 0,2 0 5,-2 1 1,-1 3-6,-1-3 8,0-7-3,0-16-5,3-17-1,1-13-5,4-8-18,-1-6 17,-1 0-13,2-2-77,1-33-198</inkml:trace>
  <inkml:trace contextRef="#ctx0" brushRef="#br0" timeOffset="21296.2181">1843 9254 801,'0'0'206,"0"0"-127,0-1-79,2 1 0,7-4 0,10-7 28,17-5 32,13-12-19,8-3-19,5 2-8,-7 5-6,-8 4-8,-11 7-2,-8 7-47,-11 12-74,-7 7-81,-7 12-48,-42 82-20</inkml:trace>
  <inkml:trace contextRef="#ctx0" brushRef="#br0" timeOffset="21515.2306">1918 9518 481,'-6'-2'105,"2"2"-72,-7 0 29,2-2 35,6 0 4,0 0-20,3-2-47,0 2-26,0 2-8,2-2-14,-2 2 13,0 0 0,-6 0-29,-3 0-174,-6 7-29,-31 16-26</inkml:trace>
  <inkml:trace contextRef="#ctx0" brushRef="#br0" timeOffset="21604.2357">1772 9561 112,'-2'2'182,"-2"4"-182,-30 47-137</inkml:trace>
  <inkml:trace contextRef="#ctx0" brushRef="#br0" timeOffset="21942.255">1630 9806 127,'-1'0'288,"1"2"-165,-3-2-81,3 0-4,0 3 46,0-6 21,6 3-33,7 0 45,13-4-18,10 0-23,11-2-7,6-3-18,-3-3-10,7 6-13,-5 2-8,2 0-8,-1 4-5,-3 0 2,-3 1-8,-6 2 8,-3-3-9,-8 4 6,-5 0-6,-6-2 0,-4 2 9,-7-1-8,-3-2 5,-1 2-6,-4-3-9,0 0 7,-2 0-14,2 1-29,-2-1-38,2 2-77,0 1-98,4 33-38</inkml:trace>
  <inkml:trace contextRef="#ctx0" brushRef="#br0" timeOffset="24247.3869">1639 8367 322,'-4'-4'185,"4"4"-46,-3-4-52,0 2-13,3 2 19,0 0-6,-3 0-14,6 0-26,-3 0-14,0-2-14,0 4-1,-3-2-3,3 0-4,0 0-10,0-2 1,0 4-1,0-2-1,0 0-7,0 0-12,0 0-10,9 0 28,8-3 1,11-7 18,12-2 25,3-2-14,2-2-11,-5 5-6,-6 3 0,1 2-11,-4 6 0,-1 0 0,7 0 0,-5 6 0,6-2 0,1 2 0,0 0-1,2 0 0,-2-1 0,-4 0 0,-4 2 0,-1 0 0,-7-1 0,-3-3 0,-4 3 0,1-3 0,-8 1-1,0 0 1,-2-2 0,2 0 1,0-2 0,-3 2 0,-3-2 6,-1 0-1,-1 0-5,-1 0 8,0-2 1,-1 2 7,1 0 10,0 0 10,-2 0-4,1-2-16,-1-1-10,1-4-7,-1 5 0,2 1 0,0 1 0,0 0-5,0 0-2,0 0-2,0 0 0,0 0 8,2 0-9,-2 0 9,1 0-7,1 0-2,2 0-7,8 0 11,6 0 6,5-3-1,2 2 1,-3 1-12,2 0 4,-7 0-1,-3 0 2,-7 0-1,-2 0 7,-5 0-1,0 1 2,-2-1 0,2 0 8,0 0-7,-1 3 11,1-3-3,0 0-2,0 0 4,0-3-11,0 3 8,-2-3 1,-2 0-9,0-4 6,-5-6-6,-1 0 1,-1-2-1,-6-5-2,1-3 2,0 1-1,-4 0 0,3 2 1,0 3-1,2 0 1,2 3 0,-1 2 1,4 0-1,2 2 0,2 1 0,3 0 7,0 6-7,3 1 0,0 4-1,0-2-10,0 0-14,3 6-10,6 0 16,7 7 13,10 7 5,7 4 1,4 3 1,1 5 3,-3-5-4,1 2 0,-1 1-1,-6-3 1,-3-1-1,-4 1-13,-10-2 8,-3-6-1,-6-4-14,-6-4-9,0 2 30,-9 0 0,-7 9 37,-11 1-8,-4 3-11,-1-4-2,7-5-5,7-10 2,8-4-13,4 0-10,5-3-68,6 6-156,10 7-234,46 45 146</inkml:trace>
  <inkml:trace contextRef="#ctx0" brushRef="#br0" timeOffset="24578.4058">3370 8936 894,'-5'-1'182,"4"1"-98,-4-3-54,3 3-17,4 0-1,0 0 3,-1 0-15,7 0-14,3 4 14,12 2 5,8 0 6,8 1-10,5-3 14,4-4-1,-4-2-7,-2 2-5,-7-2-1,-1-2 7,2 4-7,2-2-1,0 2 0,1-1-68,-5 1-70,-4 0-91,2 11-67</inkml:trace>
  <inkml:trace contextRef="#ctx0" brushRef="#br0" timeOffset="25051.4329">3428 9306 474,'-7'-1'153,"4"1"-55,-4-1-64,6-3-20,2 1 19,1 2 10,1 1 11,0-2-15,3 2 12,7 0 11,1 2-8,7-1-24,2 7-11,-1-1-10,2 3 3,4 0-1,0 3 1,2-4 6,5 4 1,2-5-5,-2 0-4,-2-4-2,-6 2-7,-3 0 0,-6-3 0,-7 1 5,-3 0-5,-6-2 0,-2-2 5,0 3 12,0-3 19,-2 1 7,2-1-8,0 0-17,0-1-18,0 1 6,0 0 1,0 0-8,0 0 1,2-3 0,-2 3 8,-2 0-8,2-2 8,0 2-7,-1-1-2,-2 1-38,0-4-49,2 1-69,-9-5-138</inkml:trace>
  <inkml:trace contextRef="#ctx0" brushRef="#br0" timeOffset="27220.5569">4769 9622 535,'-3'-8'200,"2"6"-38,-4-4-77,4 6-43,1 0 6,0 0 17,0 0-13,0 0-25,1 0-27,-1-2-9,0 4-6,0-2-10,-4 8 8,-2 10 16,-8 11 2,-6 10 18,-4 6-9,1 4-8,2-8 5,4-6-6,6-9 0,3-6-1,4-8-2,4 1-5,0-3 1,4-1-2,3 4 1,0-2-7,5 1 7,2-2 0,6 2 7,1-4 0,3 1 17,0-3-2,-3-2-5,-4-3 1,1-1-2,-2 0 10,1-1-1,0-3 8,-1 1-11,3-3-6,0 2 0,1 0-2,3-2-6,1-2 1,6-5-1,0 0 7,2 0-7,-2-2 5,-5 1-5,-2 4-1,-8 3 0,-4-2-30,-4 5-15,-5 3-15,-2-2-16,-4-5-136,-15-36-136</inkml:trace>
  <inkml:trace contextRef="#ctx0" brushRef="#br0" timeOffset="27427.5688">4959 9580 563,'-1'-3'156,"-1"3"-79,-1-4-50,0 4-15,3 0 0,3 0-12,-2 0-1,-1 0-30,2 0-89,-2 0-30,0 7 57,-2 8 7,-29 31-77</inkml:trace>
  <inkml:trace contextRef="#ctx0" brushRef="#br0" timeOffset="27980.6004">4869 8835 355,'0'-13'122,"0"3"-11,0-7-9,-2 5-2,-2 6 14,2 2-7,1 2-16,0 2-59,1 2-32,-2-2-23,2 4-4,2 3-1,-1 10 21,0 14 7,-3 10 18,-10 22-6,-5 15 0,-9 14 0,-18 62-3,-2 10-3,35-115-5,-2-6 1,-5 40 7,3-15-8,6-7 5,3-2-6,6-8-1,0 1-51,3-1-94,2-5-86,14 57-5</inkml:trace>
  <inkml:trace contextRef="#ctx0" brushRef="#br0" timeOffset="28647.6385">4804 9477 604,'0'-14'117,"1"-1"13,1-11-58,1 3-30,3 3 15,5-2 11,-1 3-38,10-3-23,10 2-6,4 3 0,7-1 0,-1 8 5,0 3 6,-9 4 3,-4 7-14,-2 5 3,-6 2-4,-3 8-10,-2 2-11,-7 0 7,-2 6 8,-8 3-1,-3 5 7,-11 2 15,-5 7-6,-10-3 5,-4-1-1,-2-4-7,2-7 8,0-3-13,0-4 9,2-7-1,1-5-3,-1-2 2,4-6-2,0-2-5,8-2 8,1 1-8,11-2 5,3-1 3,4 0 9,5 4 3,-2-3-6,3 3-15,0-1-18,3 1-6,10 0 24,9 1 0,13 6 18,6 3 11,6 6 4,1 3-5,1 8 1,4 1 1,1 3-5,-3-5-5,-2-2-2,-7-5-11,-8-3 1,-8-2-7,-11-6 1,-7 0-2,-6-7-2,-5 1 2,-1-2 1,-1-2-1,-1 1-10,-7-3-46,-4-3-59,-6-1-47,-7-5-48,-47-8-159</inkml:trace>
  <inkml:trace contextRef="#ctx0" brushRef="#br0" timeOffset="29278.6746">4902 8824 457,'-5'-4'73,"3"2"-35,-5-4-17,3 4 19,2 2 52,0 0-7,2 0-80,0 2-5,-2 6-25,-1 10 25,-3 9 23,-3 10 2,-1 9-4,-1 8 3,-1 3 23,-8 6-5,0 8-9,-2 7 0,-2 11 4,-5 1-7,1 0-9,2-5-4,6-11-5,4-7-11,2-5 7,4-3-2,2-7 0,1-4-6,2-7 6,2-9 2,2-8-7,-2-9 5,0-5-6,3-7 0,0-3-1,3 0 0,-6-2 1,-1 1-1,-2-6-51,-4-1-19,2-6-74,5-9-145,19-70-238</inkml:trace>
  <inkml:trace contextRef="#ctx0" brushRef="#br0" timeOffset="30074.7202">4865 9130 309,'0'-5'271,"0"2"-170,0-4-101,6 4-47,1-1 19,6-2 28,7-6 21,6-1-7,5-4-1,2-2-4,-2 7 8,-6 1 1,-6 4 1,-3 7 10,-2 7-2,-1-3 7,1 6 8,-2 2-27,3 4-13,0 5 4,0 0-6,-2 3 1,5 1 10,-6 1-10,0-1-1,0-1-5,-8 3-1,-2 3-1,-7 7 7,-10 10 23,-1 6-12,-17 4 5,-4 1-10,-1-9 5,-1-7 1,1-7 0,0-11-12,9-10 26,1-7 26,1-5-4,0-4-15,1-2-15,0-4-6,1 1-6,2-3-5,-2-2 0,6 2 0,0 0 1,5 1-2,3 5 0,1-3 0,7 4 0,1 3 0,2 0-12,0 0-2,2-4-13,8 8-30,2-1 38,15 4 19,9 2 13,6 9 10,11 0 13,-1 1 0,2 7-5,0 3 2,4 1-3,-3 4-4,-1-1-11,-3-4-5,-7-2 7,-8-1-5,-2-5-2,-10-5-9,-8 0 0,0-6 1,-9-3-1,-4-1 0,0-2-1,-4-2-5,1-2-16,0 0-12,0-2-40,1 1-29,-1-3-59,-6-45-211</inkml:trace>
  <inkml:trace contextRef="#ctx0" brushRef="#br0" timeOffset="30457.7421">5664 9565 668,'-1'-2'224,"1"2"-142,-2 0-71,2 0-11,0 2 12,2-1-10,1 6-2,5 0 11,2 4 4,-1 2-2,-2-1-11,-2-2 4,-2-4-5,-1-6 14,-2 0 8,0-4 7,0 4 3,-2-6 9,-1-4-8,-5-6-33,-1-7 8,-1 4-8,-1 5 5,5 6 12,2 8-10,2 0-8,1 3-12,1 0-18,-2 3 23,0 7 7,4 3 0,0 13-66,5 4-107,34 58-284</inkml:trace>
  <inkml:trace contextRef="#ctx0" brushRef="#br0" timeOffset="33259.9024">6128 9934 211,'0'0'113,"0"0"-71,0 0-23,0 0 5,0 0 26,-3 1-7,3-1-19,0 0-10,-1 0-14,1 4 0,1-1-19,2 6-58,-3 20-230</inkml:trace>
  <inkml:trace contextRef="#ctx0" brushRef="#br0" timeOffset="33894.9387">6270 9577 303,'-4'-4'270,"-1"1"-62,-4-1-62,2 3-17,-5 1-56,-5 5-28,-3 8-28,-6 8 2,-3 14-13,-6 11-5,1 7 0,-1 11 5,5 4-4,8 3-1,6-3 8,0 0-8,9-3-1,1 2 2,5-3-1,1-5 0,6 2 0,5-3-1,6-6-1,4-6-25,7-8-35,5-10-49,3-11-64,1-11-63,57-59-69</inkml:trace>
  <inkml:trace contextRef="#ctx0" brushRef="#br0" timeOffset="34204.9564">6357 10118 691,'0'-3'207,"1"0"-98,3 0-109,4 3 0,-1 1 7,8 1 14,-1 2 21,2 1 11,4 9-25,1-1-13,-2 8-3,0 4 6,2 1-6,-9 5-3,-1 5 3,-2-1-1,-5 4-5,0 0 0,-4 2 3,-1 5-8,-2-8-1,3-4-5,-3-3-41,2-5 4,1-4-42,1-10-201,5-24-15</inkml:trace>
  <inkml:trace contextRef="#ctx0" brushRef="#br0" timeOffset="34474.9718">6612 10038 1008,'-2'0'223,"1"0"-149,-1 1-41,2-1-5,-2 2-1,2-1-27,-5 7-12,-3 11 12,-7 13 21,-12 12-6,-1 8-13,-5-3 4,-1-2 4,7-8-10,3-5-14,3-6-71,11-2-44,-4-4-107,7 2-91,-2 22-138</inkml:trace>
  <inkml:trace contextRef="#ctx0" brushRef="#br0" timeOffset="34731.9866">6931 10389 873,'0'0'291,"0"0"-205,0 0-73,1 0 11,4-2 35,8-1-7,4-4-5,7-3-20,1 2-17,2 3-9,-4-4 4,0 5-5,-5 4-45,-3 0-69,1 3-138,32 7-341</inkml:trace>
  <inkml:trace contextRef="#ctx0" brushRef="#br0" timeOffset="34986.001">7450 10377 1265,'6'0'135,"5"-4"-135,11-4-27,8 0 27,6-1 18,1-3 10,0 4 2,-1 5-18,0-1-1,-2 5-10,1 3-1,-5 2-5,-1 2-46,-3 3-41,-1-1-43,-5-1-88,24 17-128</inkml:trace>
  <inkml:trace contextRef="#ctx0" brushRef="#br0" timeOffset="35420.0258">7574 10645 999,'0'0'135,"6"0"-135,6 0-106,3 5 100,6 1 6,-2 2 36,4 5-14,-4 0-10,-1 3-10,-3 4-2,-8 6 0,-7 2 0,-7 10 2,-16 9 8,-8 10-10,-9 8-36,-6-3-61,4-11 26,9-17 13,11-17 27,13-9 31,5-7 1,8-2-1,6-3 0,8-6 70,6-3 62,10-3-24,2 0-28,1 3-16,2-1-14,-5 7-13,-2 4-17,-1 1-13,-2 5-5,-7 0-2,2 3-21,-5-2-39,-3 2-24,-5-6-39,-3-2-64,-1-43-146</inkml:trace>
  <inkml:trace contextRef="#ctx0" brushRef="#br0" timeOffset="36351.0792">7558 9639 688,'0'-3'178,"0"3"-128,0 0-43,0 0 5,2 0 20,3 0-14,4 0-3,5-1-8,3-2-5,3 3 8,-7-6-1,-1 5 17,-8-2 1,-1 3-8,-3 0-1,0 0 3,0 3 2,0-3-5,0 0-3,2 0-3,3-3-2,-1 6-4,2-3-4,-3 0-1,0 1 1,-1 1-2,-1-2-1,1 4-14,0 0 13,1 1 1,3 9 1,2 1 0,1 8 12,1 6-2,-1 3 1,-1 1-5,2 2-5,-4-1 6,-1 0-7,-2-2 0,-5-6 0,-1-3 0,0-7 5,-1-3-4,0-4 10,-1-6-10,3 0 8,1-3 9,1-3 4,-2 1 7,-1-2-14,0-5-14,0 2 11,-1-3-4,1 3-7,0-2 4,1-1-5,2-2-9,5-8-5,4-9 13,10-8-14,2-7 0,9-2 4,1 2 1,-1-1 8,-1 9 1,-10 13 0,-6 9 1,-5 6 20,-6 5-7,0 1-12,3 1 0,1-6-1,6 1-1,4 2 0,8-4-25,3 3-38,3-1-62,-3 3-66,-4 9-80,9 20-95</inkml:trace>
  <inkml:trace contextRef="#ctx0" brushRef="#br0" timeOffset="36676.0976">7995 9975 171,'0'12'127,"0"6"-29,0 9-2,10 2 12,1-3-47,4-7 44,1-5-10,0-2-55,-2-6 20,1-9-13,-3-7 4,1-5 4,-1-14-23,-4-2-2,-4-4-30,-5 3 28,-5 3-1,-3 9-12,0 4 3,-2 9 12,2 4-16,0 3-14,-4 3-7,2 4 7,0 5-1,3 9-44,-1 3-84,8 5-105,13 44-48</inkml:trace>
  <inkml:trace contextRef="#ctx0" brushRef="#br0" timeOffset="37021.1175">8460 10009 1130,'0'0'191,"3"6"-191,6 3-68,3 9 44,6 11 12,4 2 11,-1 8 1,3 4 1,-3 5 6,-2 1-6,-10 6 14,-7 5 14,-13 4 23,-14 11 14,-16 20-13,-39 66-19,47-104-19,-30 50 0,6-24-15,12-24 11,15-20-11,15-19-17,3-13-26,5-10-13,2-8-83,4-13-238,7-106-344</inkml:trace>
  <inkml:trace contextRef="#ctx0" brushRef="#br0" timeOffset="37463.1428">8784 9759 821,'6'4'46,"-2"-1"-38,7 8-8,1 1 69,-2-1-17,-1 4 10,-1-2-14,-1 7-12,-1-4-9,-3 3-11,-5-1-15,-3 7 14,-7 3-14,0 5 2,-6 4-3,-3-1-48,6-2-3,3-4 23,3-4 10,6-5 10,3-5 7,5-4 1,4-1 0,3-3 51,8-5 34,5 2 4,4-5-19,1-1-16,2-4-31,-6-1-13,-5 2-10,-3 0-18,-8-2-55,-5 3-44,-32-21-113</inkml:trace>
  <inkml:trace contextRef="#ctx0" brushRef="#br0" timeOffset="38154.1823">5738 9134 961,'0'0'177,"0"0"-138,0 0-39,3 0-16,4 2-8,11 1 24,14 3 54,21 2-3,16-2-24,61 0-12,23-6-5,8 2-1,-45 8 0,7-2 8,-1-3 1,11-1-6,-5-5-6,11-2 1,1 2 2,3 2 0,-32 9-7,-5 1-2,-9 3 5,3-11-4,18-3-1,7-19 6,2-7-4,-6-2-1,-14-5 8,-23 7-8,-56 20 0,-7 1-1,-9 4-1,12-6-6,-12 7-22,-11 0-10,-4 4 12,-10-1-24,-4 2 27,-17 5-76,-9 6-121,-91 17-101</inkml:trace>
  <inkml:trace contextRef="#ctx0" brushRef="#br0" timeOffset="39006.2309">6912 8029 849,'-4'-3'142,"3"1"-65,-2-2-77,3 2-8,2 2-28,-1-2-81,17 6-211</inkml:trace>
  <inkml:trace contextRef="#ctx0" brushRef="#br0" timeOffset="40031.2896">7291 7851 292,'-9'-16'548,"1"7"-444,-11-15-59,4 7-32,-2-1-2,1 6 28,-3-2-11,2 9-28,-4 7-10,-1 10 9,-6 5 0,-2 12-9,0 10 9,-2 9 0,4 4-1,9 2-5,7-1-2,6-5 3,12 0 4,6-9-4,9-4 6,5-8 0,6-9-7,4-12 7,7-12 21,-1-11 0,4-11-10,2-11-11,1-2-7,-3-11-14,-7 1 9,-8 5 11,-11 4 1,-10 5 1,-7 12 43,-3 7 17,-3 12 7,-1 4-5,2 2-30,-2 3-21,-1 1-5,-4 7-7,-3 12-6,-3 9 5,-4 13 1,0 12-1,1 9 1,4 13 0,-2 8 0,4 0 1,-2 7 0,1 3 0,0-9 6,7-9 2,3-19-9,3-16 0,3-11-1,0-10 1,-2-11-6,1-2 5,1-4 1,1-4 1,2-2 0,9 0 26,3-4 4,9-7-4,6-4-27,1-8-53,5-3-65,-3 1-140,58-34-102</inkml:trace>
  <inkml:trace contextRef="#ctx0" brushRef="#br0" timeOffset="43386.4816">9595 8815 618,'-8'-6'148,"0"2"-62,-9-3-2,1 0-14,0 6 26,3 1-16,-1 5-46,-4 2-17,-2 6-17,-2 7 0,0 6 0,3 4 1,2 5-1,3 8 1,1 6-1,0 6 1,3 8 5,1 6-5,5 6 0,1 2-1,6 4 0,-1-13 1,6-8 5,5-10-6,3-11-2,5-13-8,9-5 1,9-12-18,10-9-62,5-9-68,86-48-175</inkml:trace>
  <inkml:trace contextRef="#ctx0" brushRef="#br0" timeOffset="43623.495">9732 9170 838,'4'0'243,"-4"0"-192,3-3-51,-1 3-27,6 3 27,7-3 42,7 0 20,4 0-35,4-3-8,-5 6-13,-1-3-4,0 3 5,-5 1-7,-1 2-22,3-3-46,3 1-109,51-4-181</inkml:trace>
  <inkml:trace contextRef="#ctx0" brushRef="#br0" timeOffset="44081.5212">10438 8738 1069,'-2'0'215,"2"0"-190,0 1-25,0-1-27,-2 3-3,1 4-6,-8 7 36,-7 9 8,-10 9-8,-5 5-27,-1 3-23,7-6-44,5-4-19,6-9 26,7-5 9,5-6-34,8-6-32,16-4 70,12-1-49,8-3-39,3-2 155,-5 3 7,-10 2 109,-11 5 1,-8 2-34,-7 7-29,-4 1 50,-3 8 53,-6 5 41,-5 7-53,1 7-60,-4 2-33,9 2-20,4-2 4,2-4-8,6-2-6,3-1-5,7-7 4,2-2 2,7-2-1,5-5-15,9-14-73,3-12-103,78-101-379</inkml:trace>
  <inkml:trace contextRef="#ctx0" brushRef="#br0" timeOffset="44363.5373">10936 8884 136,'0'7'984,"0"7"-950,-2 16-23,2 12-7,0 16-2,-1 7 38,-4 14 5,-8 58 6,-6 20-9,8-112-9,-2-2-6,-11 37-3,-6-10-1,-4-4-2,-4-13 0,-3-12-5,3-4 1,-2-17 4,0-7-21,-1-12-68,2-11-81,3-11-86,-67-106-399</inkml:trace>
  <inkml:trace contextRef="#ctx0" brushRef="#br0" timeOffset="45001.5738">10215 8329 945,'0'0'187,"0"0"-143,2-1-44,-1 1-18,4 0-9,5 0 27,14 4 16,5 0 25,9 1-10,2 8-14,-1-4-2,0-1 3,4 6-8,5 0 2,8-3 2,5 1-6,4-5-7,-6-4 7,-11-1-6,-8-2 3,-13 0-4,-15-2-1,-7 2 13,-7-3 23,-4-4 48,-9-7-66,-4-5-18,-7-7 1,-6-1 7,0-1 1,2 3-8,5-1 5,3 4 3,8 1-7,4 6-2,0 3 1,4 5 5,5 4 7,1-1 11,1 4-24,2 0 0,0 0-40,7 4-35,4-1 75,14 7 0,3 2 0,3 6 0,-2 2-1,-6 7-8,-2-1 8,-10-4 1,-4 3 0,-2-4 2,-7-5 10,-2 1 4,-7-1 8,-6 4 14,-6 4-4,-6 3-8,4 0-26,3 9-95,13 4-169,18 72-432</inkml:trace>
  <inkml:trace contextRef="#ctx0" brushRef="#br0" timeOffset="45394.5963">11353 9573 1101,'4'0'163,"-2"4"-163,9 2 0,14 1 29,15-2 37,19-1-11,55-7-19,-72 0-21,39-3-6,-13-1-8,-8 4 6,-17-1-6,-7 0-1,-16 0-16,-4 2-40,-9 2-52,-6-2-34,-1-15-91</inkml:trace>
  <inkml:trace contextRef="#ctx0" brushRef="#br0" timeOffset="45669.6121">11693 8916 913,'-1'-2'155,"1"0"-94,-2 0-61,2 6-30,0 8-22,-1 19 52,-3 18 48,-2 30 28,-7 80 2,-9 39-19,-5-15-25,6-76-16,0 0-7,0 3-11,-5-5-105,-4-4-180,-6-47-414</inkml:trace>
  <inkml:trace contextRef="#ctx0" brushRef="#br0" timeOffset="46983.6873">12678 8769 838,'-6'-4'183,"5"4"-70,-5-5-76,5 5-27,1 3-10,0-1 0,-2 10-13,-2 13 13,-7 20 27,-2 24 10,-3 14-7,-3 11-16,-14 62-4,-13 27-2,0-16 4,31-125-3,3 4-9,3-8-33,-9 37-42,10-14-37,7-10-62,1-15-36,1-17-20,6-13-73</inkml:trace>
  <inkml:trace contextRef="#ctx0" brushRef="#br0" timeOffset="47449.714">12543 9235 733,'5'-19'195,"4"5"-61,3-17-89,6 15-33,2 0 18,9-1 18,7 3-2,4 5-22,2 6-4,-1 7-20,-1 8 19,-11 8 11,-3 4-22,-7 6-8,-8 2 0,-11 6 2,-7 3 11,-9 7-4,-12 1 17,-8 2 1,-4-9-11,-2-9-1,0-9-7,3-14-8,-1-4-30,4-9 14,2-6-1,9 1 17,3 0 6,9 1-6,6 2 2,4 1-1,3 4-1,0 0-5,4 2-28,5 0 30,5 6 3,12 6 58,11 4 5,7 2-7,0 6 1,0 0-23,-4-1-20,-4-2-5,-5-1-9,-5-2-23,3-1-77,-3 3-148,41 9-609</inkml:trace>
  <inkml:trace contextRef="#ctx0" brushRef="#br0" timeOffset="47631.7243">13228 9649 1519,'-2'-4'228,"1"3"-158,-1-4-70,0 6-11,1 3-16,0 6 27,-4 2 0,2 11-146,1 6-128,16 30-376</inkml:trace>
  <inkml:trace contextRef="#ctx0" brushRef="#br0" timeOffset="48269.7608">13496 9828 919,'0'0'211,"0"0"-149,-2 0-59,2 2-3,0-2 0,0 2 9,0-2-8,0 2 8,0-2-1,0-2 2,0 2 1,0 0 1,0-2-5,2 2-7,-1-2-75,0 2-123,8-10-311</inkml:trace>
  <inkml:trace contextRef="#ctx0" brushRef="#br0" timeOffset="48642.7822">13415 9506 786,'0'-4'195,"-2"2"-78,0-1-32,4 1-11,0-3-19,11 2-54,7-4 27,16 0 50,17-1-12,19-3-25,58-5 23,27-6-8,14 15-19,-53 10-14,-3 7-11,0 7-5,-14-1-5,-13 6-2,-52-15 0,-5-1 0,-2 3 0,23 1 2,-7-1-2,-12-2 0,-8-6-31,-6 1-47,-8-2-54,-4 0-81,-20-10-146</inkml:trace>
  <inkml:trace contextRef="#ctx0" brushRef="#br0" timeOffset="49184.8132">13363 9894 896,'-6'0'186,"-1"0"-134,-4 6-43,-1 5-7,-3 10 11,2 12 14,-5 18-7,6 12 2,0 6-11,5 3-5,2-3-6,4-4 2,2-8 5,-1 2-5,2-1-1,1 1-1,2-7-6,6-11-113,5-12-89,56-18-169</inkml:trace>
  <inkml:trace contextRef="#ctx0" brushRef="#br0" timeOffset="49491.8308">13576 10173 1102,'3'0'23,"0"4"-23,8 3-65,-1 4 65,4 4 8,3 7 34,1 6 0,9 5 4,-5 6-32,4 6-2,-5 0-6,0 0 1,-2 4 4,-2-4-5,-4-1-5,-1-4 1,-6-6-2,-4-4-18,-2-7-29,-2-5-41,-3-7-80,-1-3-104,-15-51-288</inkml:trace>
  <inkml:trace contextRef="#ctx0" brushRef="#br0" timeOffset="49761.8462">13912 10118 357,'-3'0'705,"-2"0"-636,-1-2-55,-2 6-1,-7 8-11,-5 2 35,-4 9 17,1 7-22,-2 7 2,-4 7-8,-3 8 4,-7 0-15,1 0 1,2-1-4,3-8-11,6-8 6,8-7-7,7-9-37,7-5-98,10-6-193,38-32-316</inkml:trace>
  <inkml:trace contextRef="#ctx0" brushRef="#br0" timeOffset="50572.8926">14036 10456 609,'0'-1'247,"0"0"-80,3-4-73,-2 4 4,4-7 2,1 2-20,7-2-41,2 0-14,9 1 22,4 2-22,10-1 20,4-1-3,13-2-18,4-9-7,8-3-10,1 1-1,-5-1-6,-12 1 2,-13 5-2,-13 3 0,-9 4 0,-10 5 0,-6 3 1,-1 0 2,-1 2 4,-1-2 5,2 0-12,-4-2-31,-5 0-124,1-3-41,-9 1-64,-28-10-253</inkml:trace>
  <inkml:trace contextRef="#ctx0" brushRef="#br0" timeOffset="50872.9098">14389 9967 481,'0'0'489,"-3"0"-377,2 0-112,1 8-19,1 4 19,2 11 39,-3 13 28,0 17 4,-4 13-16,-1 4-10,-2 1-24,-5-6-9,3-2-6,-3-7 2,2-1-7,1-6-1,4 5-40,4-8-47,4 2-112,25 48-251</inkml:trace>
  <inkml:trace contextRef="#ctx0" brushRef="#br0" timeOffset="51136.9249">14766 10530 1099,'-1'-2'198,"2"2"-140,-1-3-58,8 0 0,7-1 61,15-3 1,19-4 1,12-2-27,1-1-20,-6 5-8,-14 4-2,-11 0-6,-8 0 0,-5-2-32,-7 6-73,-5 2-54,-1 5-111,-14 5-367</inkml:trace>
  <inkml:trace contextRef="#ctx0" brushRef="#br0" timeOffset="51533.9476">14865 10746 1167,'5'0'149,"5"0"-148,11 0-1,9 0 9,0 0 12,0 4 10,-8 5-22,-4 3-9,-9-2-7,-4 8-2,-7 1 9,-6 9 15,-10 13 0,-10 7-15,-14 6-20,-4-5-2,0-6 5,12-10 16,8-17 1,14-4 1,5-6 0,7-6 7,0 0-8,7 0-24,7 0 24,12 0 33,16 0 18,6-6-17,4-2-8,-5 0-11,-7 0-8,-10-2-7,-9 2-13,-4-2-67,-5-7 4,-4-2-67,-4-14-203,-19-79-316</inkml:trace>
  <inkml:trace contextRef="#ctx0" brushRef="#br0" timeOffset="51998.9742">14805 9881 1006,'0'-2'167,"1"2"-167,6-2-14,-1 6 13,5 2 1,3 8 33,6 10 18,-4 4-32,2 6-8,-1 3-1,-4 4 1,-4-1-1,1 1-3,-4 0-7,-6 0-1,-3 1 1,-7 0 2,1-6-2,-2 0 2,3-14 8,2-8-9,1-6 1,2-6 17,3-6 8,-1-7-27,1-11-13,1-16-59,8-18 18,9-11 13,8-8 41,3 8 24,3 12 18,-6 14-12,-5 12-4,-4 13 1,-9 2-15,2 9-12,-1 0 0,4 2-32,3 6-85,2 2-160,15 21-261</inkml:trace>
  <inkml:trace contextRef="#ctx0" brushRef="#br0" timeOffset="52329.993">15092 10332 777,'0'0'226,"0"3"-195,3 3-31,3 7 0,3-4 22,3-1 15,2 1 11,0-4-31,1-3-1,-2-4 20,1-10 26,4-4-14,-1-9-18,2-11-30,-6 0-2,-4-3-38,-6 12 19,-6 4 21,-3 7 16,-4 9 4,1 5-8,-7 6-6,-3 3 9,-3 9-3,1 5-6,-1 3-6,5 2 0,1 7-9,4 0-132,11 46-330</inkml:trace>
  <inkml:trace contextRef="#ctx0" brushRef="#br0" timeOffset="52638.0107">15508 10254 706,'2'12'9,"1"3"-9,0 18 64,3 10 25,1 4 55,2 5-3,-3 4-45,-2 7-3,-4 0-20,-3 4-13,-3 3 14,-8 1-26,-1 5-21,-9-2-8,-1-6-7,-5-7-1,-2-15-4,4-6-7,1-9 0,-1-12-57,9-5-75,-2-10-33,4-16-54,-19-88-567</inkml:trace>
  <inkml:trace contextRef="#ctx0" brushRef="#br0" timeOffset="53051.0343">15727 9987 719,'17'-4'177,"0"1"-37,17-2 40,-7 3-26,-3 4-50,-12 0-26,-8 0-33,-1-1-23,-6 2-22,0 1 0,-6 9 0,-12 11 0,-9 19 24,-10 10-24,-3 8-11,4 4 0,8-7-2,11-11-1,11-14-5,15-13-10,10-6-1,13-7 30,8-7 20,5-10-7,4-5 2,-7-1-9,-11-1-6,-8 9-15,-14 4-42,-6 3-36,-3 2-12,-14 1-80,-62 7-335</inkml:trace>
  <inkml:trace contextRef="#ctx0" brushRef="#br0" timeOffset="53831.079">14652 9450 796,'1'-2'162,"1"2"-138,1-3-13,3-1 82,7-2-15,7-4-9,11 5-9,11 0-14,7 2 5,0 6-9,1 0-19,2 4 5,1 3-8,2-3-7,-2 1-11,2-1 4,6 1-5,2-4-1,1 0 8,-3-4-8,-6 4 0,-10-1-1,-10 4 0,-7 1-12,-4-3 12,-7 1-8,-6 0-2,-6-4 1,-2 0 1,-3 0 9,0-2 0,3 0 20,-1 0-20,0 0 6,2-2-6,2 2 9,2 0 6,1 0-14,-3 0 8,-3 2 1,1-2 2,-4 0-1,0 0 10,-4 0 12,4 0-2,-2 0-4,1 2-12,1-4-15,0 4-5,0-2-4,0 0-21,0 0-20,0 0-29,-1 0-62,-1 0-81,-26 5-316</inkml:trace>
  <inkml:trace contextRef="#ctx0" brushRef="#br0" timeOffset="55070.1498">14650 8190 684,'-1'-7'152,"-5"-3"-55,1-8-1,1-2 6,-2-5 21,-3-2-34,-2 1-40,1 7 2,-3-1-25,-2 4-13,-4 3 2,-1 3-13,-4 2-2,0 4-7,-4 10-1,-4 4 8,5 8-1,-1 5-8,4 2-2,7 1-4,8 1 0,3 3 2,3 1 4,4 1 0,2 2 0,5-3-5,1-2 2,5-8-13,8 1-10,4-13-11,4-3 17,8-6 29,2-9 9,-3-7 2,0-6-11,-7-5-7,-4-2 7,-4-3 0,-9-3 0,-4 2-9,-4 4 9,-4 4 17,-1 6 11,0 8 2,2 5-3,-2 2-9,0 4-13,0 3-5,0-2-20,0 2-16,1 9-4,-1 5 28,0 12 12,-4 10 15,-5 12 3,-5 7 7,-4 8 7,-3 9-2,-2 6 30,0 1-9,2 4-38,2-10-2,8-4-5,1-18-6,7-9 8,3-16-8,3-14 0,0-10-7,6-5-11,0-5 18,10-10 4,12-9-4,13-11-12,10-3-105,5-4-130,61-33-424</inkml:trace>
  <inkml:trace contextRef="#ctx0" brushRef="#br0" timeOffset="55949.2001">16437 8973 773,'0'0'153,"-2"0"-106,0-2-35,1 2-2,0 2 71,-9 2-6,4 3-36,-6 4-22,-4 4-8,-6 10 10,-1 6 10,-5 7-14,-2 13 1,2 9 13,1 18-1,-12 57 11,27-86-13,-9 43-4,5-6-7,0-13 2,8-8-8,5-10-8,5-10 16,6-8 1,6-6 0,0-2-17,8-4 13,0-2-10,5-8-4,3-7-105,-1 0-30,-1-6-42,-1-8-156,26-37-297</inkml:trace>
  <inkml:trace contextRef="#ctx0" brushRef="#br0" timeOffset="56287.2194">16494 9560 926,'0'0'151,"0"0"-124,1 0-19,-1 0 13,2 1 27,0-1-47,2 2 14,7 4-4,2 2 43,5 2 12,6-1-9,-1 1-11,-2-4-10,-2-2-10,3-2-26,-4-4-2,2-2-70,3-2-102,2-1-135,44-46-344</inkml:trace>
  <inkml:trace contextRef="#ctx0" brushRef="#br0" timeOffset="56768.247">17145 9070 796,'0'-4'348,"2"4"-259,-2-3-89,0 3-27,0 4-12,1 6 18,-1 7 10,-6 11 11,-6 10-1,-8 7-26,-10 7-17,-5 1 2,-2-2-19,4-3-38,2-12-23,8-8-14,13-14-7,11-11-10,14-9 101,11-7 52,8-4 27,-2 1 112,1 0 10,-6 6 47,-4 8-67,-7 4-15,-5 4-49,-5 8-52,-3 2-5,-1 13 7,-4 4 22,-3 8 23,-2 10-16,-4 2-10,-2 2-8,-4 2 7,2-2-11,1-6-8,7-11-7,6-13-6,5-10 0,4-8 14,10-7 15,9-8 14,10-12-44,2-8-61,0-5-44,-7-2-90,17-53-168</inkml:trace>
  <inkml:trace contextRef="#ctx0" brushRef="#br0" timeOffset="57405.2833">16834 8749 840,'-1'-3'138,"-2"3"-74,3-4-44,3 4 59,3-4 17,9-5-57,7-2-12,14-2 5,5-2-5,4 4-6,-5 7 0,2 4-5,2 8-1,7 2 9,0 3-7,5 3-2,-5-3-2,-8-6-5,-7 0-8,-14-7 6,-7 0-5,-10-3 22,-5 2 25,-2-6 22,-5-7-52,-2-8-17,1-3 0,2-7-1,-5-4-21,0-6-9,-3 1-5,-3 0 5,-4 3 21,4 2 2,1 12 2,4 7 5,6 10 27,4 5-19,2 2-8,3 2-30,4 6 3,5 10 26,7 3 1,7 3 6,-2 2-6,1 3 1,-4 4 11,2 1 3,-5 6 0,0-2-6,-6-1 0,-2-3-8,-2-7 7,-4-4-8,-2-1-28,-4 0-46,-8-5-31,-9 5 21,-11 0-84,-8 1-46,-46 26-76</inkml:trace>
  <inkml:trace contextRef="#ctx0" brushRef="#br0" timeOffset="57685.2993">17738 8832 351,'4'18'279,"2"5"-162,5 20-11,0 11-20,5 5 8,-6 5 23,5-1-24,-2 7-7,-5 1 8,-3 7-26,-8-2-8,-6-2-2,-12-4-5,-11-8-4,-15 3-14,-14 0-13,-60 35-7,-30 0-15,-8 6-108,49-44-186,-7-27-427</inkml:trace>
  <inkml:trace contextRef="#ctx0" brushRef="#br0" timeOffset="60461.4582">3116 11744 637,'-1'-9'181,"-2"2"-26,3-2-34,-2 4-55,2 5-19,0 0 4,0 4-6,0-4-20,6 0-25,10-4 1,16 1 14,20-4 15,59-12 3,42-12-2,-8-2-16,-109 28-6,-4 3-9,-8 4-21,27 3-45,-14 6-31,-9 11-43,-9 4-89,-15 77-73</inkml:trace>
  <inkml:trace contextRef="#ctx0" brushRef="#br0" timeOffset="60760.4753">3252 12442 744,'-2'0'199,"0"-2"-88,-1 0-75,3 2 3,0-2 17,1 0 2,6 0-43,11-4 53,14-1 23,16-5-22,12 2-50,9 7-18,-3 3-1,-3 6 21,-7 1-21,-4 5-5,-5 1-55,3-5-39,-2 1-29,6-3-149,71-21-346</inkml:trace>
  <inkml:trace contextRef="#ctx0" brushRef="#br0" timeOffset="63503.6322">4871 11642 268,'-2'-6'186,"-2"2"-24,-1-6-40,-1 4-5,2 0 12,-4 0-9,5 5 3,0-2-29,2 3-49,-1 3-45,2-2-18,-4 7-24,-2 15 29,-4 15 13,-4 27 7,-6 19 5,-6 10-6,-15 61 2,-3 18 1,4 15-9,31-78-15,6-62-32,5-12-94,-1-6-75,2 30-103,17 5-147</inkml:trace>
  <inkml:trace contextRef="#ctx0" brushRef="#br0" timeOffset="64005.6609">4729 12059 821,'0'-5'157,"1"3"-92,1-4-65,-1 5 0,1 1 0,4 1 6,6 2 22,8 4-14,6 2 5,2 5-1,-5 1-18,-1 5 0,-6 4-1,-3 5 1,0 4 5,-7 7-4,-5 3 8,-4 6-3,-10 4 12,-4-4 3,-11 2-15,-3-6 11,-8-10-5,-1-6 4,2-11 1,4-11 1,6-12-3,10-2-5,6-6 5,4 4 5,5 1 13,6 1-33,1 4-21,2-3 19,6 1 2,6-3 17,11-2 4,4 4 3,2 6-11,-1 3 8,2 11-7,-2 1 1,-2 6 6,0 1 0,-5-1-15,-3 2-5,-2-9-1,0 4-9,-8-7-42,2 1-57,-6 2-118,5 12-298</inkml:trace>
  <inkml:trace contextRef="#ctx0" brushRef="#br0" timeOffset="64374.682">5379 12661 1136,'-1'0'235,"2"0"-190,-2 0-34,2 0 1,2-1-2,-3 1 8,2-2-4,-1-2-1,-1 4 5,3-2 2,-6-2-5,2-2-15,-1-6-1,-5 1 0,0 3 0,5 2-7,-2 2-2,2 4-5,0 4-3,2 0 4,-2-2-2,0-1-10,1 7 17,-4 2 9,-1 5 8,2-2-1,0 3 1,-1-7-8,4 2-66,-1 1-146,2 14-325</inkml:trace>
  <inkml:trace contextRef="#ctx0" brushRef="#br0" timeOffset="67399.855">5904 12614 537,'0'0'149,"0"0"-121,2-2-26,0 2 97,-2-1 39,1 1-38,1 0-50,4 1-22,7-1 31,3 2 17,11-2-31,3-2-19,4-1-7,5 3 10,3 0-7,-2 5-7,-1 3-7,-1 1 1,0 5-2,-1-3 1,4-2 1,2 5 3,5-6 0,4-1 10,4 3-1,4-5-9,-5 0-1,-1 0-5,3 0 7,-2-3 11,2 4-12,-1-3-3,1 0 0,1 4-9,-1-3 0,3-1 1,4 3 0,2-5 0,3 1 5,-4 2-4,2-4-1,-6 0 5,-4 0 1,-5 2 5,-4 0-11,-6 2 0,-3 2-1,-1-2 0,-2 3 0,0 2 0,1-3 2,8-1-1,7-1 10,6-4-4,9-1-1,2-7 0,1 4-5,0 0-1,-8 1-1,-4 8 0,-8 1-1,-5 2 1,-7-2 0,-2 3 1,2-5 1,2 2 0,6 1 1,7-4 4,2 0-6,2 5 1,2-2-1,-5 0 1,-6-4 0,-4-2 0,-5 0 0,-1-2 1,-4 0-2,3 0 1,-3-1 1,5 0-1,0-3-1,0 5 1,-1-3 1,-3 2-2,-5 0-1,-8 1 1,2 1 1,-6-3-1,2 3 1,-3-4 0,3 1 5,1-1-5,0-3 1,7-1-1,-3 2 0,-2 1-1,-1-1 0,-4 4-1,-9-1 1,-3 3-1,-2 0 1,0 0 0,-4 0 1,0 0 6,2-3-6,4 3 0,2-1 14,5-2-5,2 3 1,-4-4-11,-3 2 6,-5 1-5,-1 1 0,-4 0-1,2 0 0,-3 0-57,-7-1-38,-14 2-142,-19 0-258,-160 5-270</inkml:trace>
  <inkml:trace contextRef="#ctx0" brushRef="#br0" timeOffset="68638.9259">6407 13136 682,'-1'0'212,"1"0"-89,-2-2-29,1 2 40,-1-2-10,1 2-28,-1-2-30,-1 2-33,-4 0-24,-4 4-9,-4 4-1,-8 9-11,-3 11 12,-6 10 0,2 12-1,6 10 0,4 5 0,9-1-5,5 0 6,7-5-1,4-2-7,4-4 1,4-8-11,1-4-39,2-9-38,2-9-22,3-9-42,7-10-117,58-54-39</inkml:trace>
  <inkml:trace contextRef="#ctx0" brushRef="#br0" timeOffset="68930.9425">6655 13309 933,'5'1'132,"5"2"-125,5 3-7,9 1 42,1 9 2,-1 0-13,3 9-4,-3 8-27,0 5 8,-6 5-7,-1 2-1,-5 3 15,-4-2-14,-2 7 17,-5-2-4,-1-2-4,-1-9-10,-2-9-4,1-8-71,-2-13-59,4-6-5,-4-35 26</inkml:trace>
  <inkml:trace contextRef="#ctx0" brushRef="#br0" timeOffset="69200.9581">6850 13435 527,'-2'-3'243,"0"3"-69,1 0-66,1 0 1,-1 0 5,1 3-28,0-3-44,-2 0-33,-4 7-8,-7 9 38,-10 9-25,-10 12 5,-4 2-10,0-1-1,4-3-2,0-2-6,6-7-2,6-3-70,4-5-52,5-5-80,9-3-147,29-13-139</inkml:trace>
  <inkml:trace contextRef="#ctx0" brushRef="#br0" timeOffset="69494.9749">7021 13242 214,'-6'6'0</inkml:trace>
  <inkml:trace contextRef="#ctx0" brushRef="#br0" timeOffset="69823.9936">6998 13287 612,'0'0'216,"0"0"-96,-1 0-73,1 0 25,0 0 10,-2 0-35,2 0-35,0 3-12,-3 0 0,-3 9 19,-7 3 20,-4 13-9,-5 0-4,-2 2-14,-1 6-2,-1-5 1,-3 0-1,-6 3-4,-3 1-6,2-4-39,4-3-25,4-8-2,15-7-18,5-9-20,11-7-119,30-27-271</inkml:trace>
  <inkml:trace contextRef="#ctx0" brushRef="#br0" timeOffset="70416.0276">7214 13200 772,'1'0'202,"4"0"-163,0 3-39,7 0 18,-1 2 6,2-1-2,-4 1 5,1 0 3,-3-2-30,-3-1-10,-4 0 10,-2 1 7,-5 10 11,-5 3 16,-6 7-8,-6 10-1,-1-1-8,-2-1-10,6-5-5,4-9-2,7-1 0,7-12 0,3-1-10,0-2-7,3-1-10,3 0 12,1 0 5,2 0 10,3 2 10,-3-4 35,-1 2-18,-2 0-3,-1 2-1,5 0 2,0 2 11,1 2 3,-1-3-24,5 1-13,-6 0 6,4 1-8,-7-4-1,2 1-26,-3 2-18,-1-4-21,-4 0-6,0 0-24,0-6-147,-4-8-275</inkml:trace>
  <inkml:trace contextRef="#ctx0" brushRef="#br0" timeOffset="70831.0513">7579 13762 962,'1'-1'164,"-1"1"-164,2 0-11,0-2 11,2 2 3,5 2 39,1-2 30,11 5-15,3-1 5,6 0 73,2 3-56,6-3-25,-7-2-12,2 0-16,-5-2-10,-4 0-8,1-2 1,-5 2-9,-2 0 0,-8 0-1,-1 2-39,-4-2-38,2 1-36,-4-1-36,3 3-78,3-3-227,25-6-112</inkml:trace>
  <inkml:trace contextRef="#ctx0" brushRef="#br0" timeOffset="71423.0852">8375 13946 973,'-1'-1'190,"1"-2"-120,-3 3-70,6-4 0,-2 4 8,5-3 9,6 2 7,5-2-3,8 2 1,0 0-2,3 1 2,0 0 2,-3-3 3,6 2 14,4-2-10,0 0-11,-2-1-8,-1-2-6,-4 1 4,-9 1-1,-2 1 3,-4 3 5,-3 0-4,1 3 2,-2 0-3,1-3 2,1 1 1,2 2-2,2-1-11,-1 2 4,2-2-6,-2 2 1,1-3 0,-1 4-1,2-4 1,-6 3 0,3-3-1,-2 2 2,2-3 5,-2 0-7,2 0 0,-3-3-19,4 2-16,-2-3-22,-2 0-30,0 2-46,-5 4-98,-6 7-99,-7 9 105,-46 49-51</inkml:trace>
  <inkml:trace contextRef="#ctx0" brushRef="#br0" timeOffset="72018.1192">8599 14207 151,'0'0'215,"0"0"-148,0 0-65,0-1-1,2 1 90,-1-2 25,2-1-49,1 1 22,1-2 5,-1 2 25,-2-1-25,-1 3-26,-2 3-50,-1-1-18,0 2-8,0 4 8,-3 10 6,-2 5 11,0 6-1,-2 4-1,2-5-9,3-4-5,4-3 5,0-1-5,3-2 0,3 1 8,5 2 0,-1-1-7,5-8-1,3 2 0,7-6-1,10-10 26,8-11-5,3-6-5,2-7-4,-5 0-5,-8 1-7,-9 10-34,-11 1-64,-7 10-95,-8 2-127,-14-8-240</inkml:trace>
  <inkml:trace contextRef="#ctx0" brushRef="#br0" timeOffset="72272.1337">8795 14225 975,'-1'0'190,"1"0"-142,-2 0-46,2 0-2,0 0-14,0 4-2,0 9 2,-2 13 14,-4 13 33,-4 16 0,-4 7-12,-2 3-4,2-6-16,1-4 5,4-6 0,3-10-6,2 0-34,7-1-122,7 26-213</inkml:trace>
  <inkml:trace contextRef="#ctx0" brushRef="#br0" timeOffset="72933.1715">8689 13390 808,'0'0'221,"0"0"-142,-2-3-52,2 3-4,2 0 50,-2 0-1,3 0-28,1-4-25,7 1-8,2-1 1,2 3-11,1 1 10,4 5-4,-4 2-7,3 9 0,-1 3 0,-4 5 1,-1 6 1,-2 1 4,-5 8 6,-2-2-6,-4 6-5,-1-3 0,-4-3 6,1-5-6,-3-6-2,-1-4 1,-1-8 0,2-4 2,0-2 10,0-7-5,1-3-7,0-8-21,1-4-21,2-6-6,3-6-13,3 0 47,6-5 14,0 3 14,6-5-8,5-3 1,4-10-1,7-7 0,3-2 5,2 2-10,-7 1 1,-3 12 5,-8 13 5,-7 12 9,-8 8-2,-3 7-19,0 0-1,-2 0-17,2 3-52,3 4-70,3 1-13,9 52-139</inkml:trace>
  <inkml:trace contextRef="#ctx0" brushRef="#br0" timeOffset="73331.1943">9073 13669 684,'0'1'338,"0"2"-247,0 4-84,2 4-6,0 8 33,0 7-4,4 8-12,5 3 3,4 2-5,-3-4-15,6-9 8,-3-11-9,-4-7 0,-3-7 0,-2-3 18,3-11 51,-2-10-27,1-10-21,-2-8-6,0-7-14,-5 3 5,-1 6-6,-3 4 13,0 13 34,-3 8-7,0 5 1,-2 6-19,-3-1-14,-1 1-7,-1 3 5,1 0-6,-2 3 0,7 3-8,-1 2-23,2 3-74,2 0-38,1 5-56,-1 1-82,4 11-41</inkml:trace>
  <inkml:trace contextRef="#ctx0" brushRef="#br0" timeOffset="73706.2157">9275 13132 824,'2'-4'183,"1"2"-117,5-4-58,0 2 11,4-2 52,6 2-34,-5 5-36,-3 7-1,2-1-15,-4 5-12,-6 2 11,-4 2 16,-7 7 3,-6 6 13,0 3-8,-7-1 1,7-3-8,0 0 0,5-9-1,6 1 0,3-11 0,6 1 5,5 2 26,5-4 4,4 1-19,5-3-1,6-2-15,3-4-6,0-1-132,0-2-171,23-3-368</inkml:trace>
  <inkml:trace contextRef="#ctx0" brushRef="#br0" timeOffset="74013.2332">9660 13803 948,'2'3'71,"-1"7"-71,0 8-7,4 8 7,-2 5 37,3 8 22,4 6 17,2 4 16,0 6-35,1-2-32,-6-2 14,0 4 6,-15 4-16,-1 3-7,-8 1-10,-10 1 2,0-5-13,-6-7 14,-3-7-4,1-7-11,5-11-1,3-10-28,3-9-32,6-10-59,-4-8-93,-35-68-255</inkml:trace>
  <inkml:trace contextRef="#ctx0" brushRef="#br0" timeOffset="74517.262">9958 13454 884,'2'4'0,"-1"2"-56,3 3 56,2 1 56,1 8 8,-1-1-4,1 3-12,-1 3-25,-1-4-7,-4 0-5,-2-4-11,-4 1 22,-8 0-11,-2 4 7,-9 1-17,-4-2-1,2 1 0,6-2 0,3-3-1,11-8-9,5 2 10,3 1 27,12 2 37,4 6-10,10-4 5,3-3-11,5-5-3,-2-6-5,-5-1-4,-6-4-21,-7 3-9,-9 2-6,-4 0-13,-6 0-29,-4-2 6,-5-4-78,-12-2-205,-81-24-506</inkml:trace>
  <inkml:trace contextRef="#ctx0" brushRef="#br0" timeOffset="75233.3031">6508 11669 309,'0'0'24,"3"0"-24,1 1-158</inkml:trace>
  <inkml:trace contextRef="#ctx0" brushRef="#br0" timeOffset="76401.3699">5960 11856 479,'-7'-4'159,"3"3"-27,-2-5-24,2 3 26,4 3-2,-3 0-17,3 0-19,0 3-25,0-3-10,0 0-13,-2 3-24,2-2-16,2 1 1,5 2 6,3 0 3,10 1-2,7-2-5,9 5-10,3-2 11,4 0-6,-3-3-5,-1 4 1,-6-4-1,-6 1-1,-1 3-1,-9-2 1,2 1-1,-8-2-5,-2 0 6,-3-2 0,-2-2 0,-2 2 0,-2-2-1,0 0-1,0 0-4,-2-2-4,2 2-14,-3 0-27,2-4-48,-1 1-83,-2-6-149,-5-13-229</inkml:trace>
  <inkml:trace contextRef="#ctx0" brushRef="#br0" timeOffset="78010.4619">6962 11711 460,'-1'-2'168,"-1"-4"-34,1-6-22,-2-4-4,0-1-3,0-6-19,-2-2-26,-1-2-5,2 8-19,-2-6-3,-5 2-15,-2 6-17,-9-1-1,1 8-1,-6 4-8,-4 10-4,1 3 13,0 7-7,2 6 6,6 5-9,3 4 9,5 6 0,6 6-5,7 6 6,4-2-5,6 0 4,4-2-4,7-8 5,0-9-15,3-10 14,-3-4-31,4-10 23,2-9 8,1-7 0,1-9-18,-3-2 5,-4-2 8,-6-3 6,-6 3 1,-5 1 5,-5 0-5,-2 9 13,-1-1 5,-2 8 4,2-2 13,3 8 3,-1 1-5,2 3-31,0 0-3,2 2-25,-2 3-22,1 12 22,-2 10 11,-3 16 14,-4 11 2,-5 11 14,-1 0-15,-5-2 0,3-1 8,1-8-9,1-7-1,5-3 1,2-2 0,2-8 0,0 0 0,2-6 1,-1-5 0,3-9 0,-1-8 7,2-2-7,0-4 0,0 0 0,0-2 0,2 2-1,-2 0-1,1 0-5,1 0 6,-2-2 0,2 2 0,-2 0 0,0 0-1,1 0-5,3-1 6,2 1 17,2-3 1,4 2-2,-2-4-2,-1 2-5,-1-4-2,-2 1-1,-2 5-4,0-3 5,1 0 5,1 0-3,2-7-1,5-6-8,3 0-21,7-5-57,3-5-89,4 1-151,37-44-219</inkml:trace>
  <inkml:trace contextRef="#ctx0" brushRef="#br0" timeOffset="78286.4777">7459 11442 994,'0'0'184,"-3"3"-149,0 1-34,-4 1 23,5 0 12,-2 7-22,-1-3-13,0 8 6,0 4 1,-1 5-8,0 3-17,-6 2-58,-1 5-88,-46 52-154</inkml:trace>
  <inkml:trace contextRef="#ctx0" brushRef="#br0" timeOffset="78670.4997">7271 11770 525,'12'-3'112,"3"0"-40,7-2 53,5 1 31,-3 3-21,-1-2-51,-5 6-47,-5 2-37,-2 2-1,-3 4-1,1 6-6,-6 5 8,-3 10 9,-3 7 10,-10 8 1,-2 6-13,-2 2 1,-2-3-2,1 0-5,2-1 0,1-6 5,6-6-5,3-4 0,4-11 0,2-9-1,3-7 0,0-6 0,0-2 0,5-2 13,5-2 35,4-4-6,2-5-9,4-3-22,-5-2-11,5-3-82,-4 2-83,34-42-186</inkml:trace>
  <inkml:trace contextRef="#ctx0" brushRef="#br0" timeOffset="79243.5324">7875 12124 751,'-5'0'220,"2"0"-130,-2 0-49,4 0 7,1 1 3,1 2-50,-1 5 0,3 4-1,2 9 6,2-3 0,0 4 1,-2-5-5,1-5-1,-1-4 0,0-4 0,0-3-1,1-1-35,-3-3-7,1-5 42,1-6-6,-2-2 2,-6 1-1,0 0 5,-2 8 23,-2 1 5,1 6-5,-1 0 1,0 2-9,3 2-6,2-1-9,-1 4-7,3 7 6,2-1 1,-1-2-1,3 0 0,-2-7 0,0-4 1,0 0 19,-1-4 14,-1-3 35,0-8-31,0-1-22,0-5-6,2 3-1,-2 11-1,0 4-5,0 3-2,0 1-15,-2-1-11,2 2 1,0 0 2,0 3-2,0 5-37,2 1-163,-10 7-445</inkml:trace>
  <inkml:trace contextRef="#ctx0" brushRef="#br0" timeOffset="85442.887">8737 11945 249,'-2'0'123,"2"-3"-96,-2 3-17,2 0 1,2 0 13,-2 0 12,0 0-21,2-4-14,-2 4 8,-2 0-8,2-3-1,0 3-21,-3 3-30,-6 4-134</inkml:trace>
  <inkml:trace contextRef="#ctx0" brushRef="#br0" timeOffset="95246.4477">8274 11696 316,'-2'-1'171,"0"1"-40,-1-2-44,-2 0 10,0 0 16,-1-2 2,1 0-23,1 3-17,-1-4-11,0 3-23,-2-1 1,1 2-9,-1-2-14,0 3-12,4 0-7,0 4-18,-4 6 4,-7 10 14,-8 12 9,-3 11-8,-4 8 0,3 2 0,2 2 1,-1 1-1,5 3 0,-1 1 1,10-5-2,7-5-2,7-5-5,7-4-14,4-1 12,5-5-11,8 1-25,-3-5-43,6-7-70,3-5-56,59-15-56</inkml:trace>
  <inkml:trace contextRef="#ctx0" brushRef="#br0" timeOffset="95692.4733">8545 11851 33,'-2'-6'800,"2"3"-644,2-5-156,5 4-29,0 2 29,3-1 17,1 0 10,1 3-9,1 8-6,3 4 6,3 6 19,-2 7-19,-1 2-16,-2 6 5,0 5 1,-2 3 1,1 5-3,-1 0 4,-3 2-9,-2-3 0,2-4 8,-4 0-8,-2-6 8,0-2-9,-3-9-26,0-4-54,-3-8-71,3-7-70,-2-21-100</inkml:trace>
  <inkml:trace contextRef="#ctx0" brushRef="#br0" timeOffset="95974.4894">8868 11942 653,'0'0'339,"-2"0"-219,1 3-104,-1 0-10,-1-2 66,-2 2 23,-8 3-38,-2 7-35,-6 3-14,-5 7-2,-7 5-5,-1 1 10,-4 1-11,1-3 1,0-1-1,1-3-22,1 1-30,6-3-26,8-1-35,4-7-70,11-3-96,30-27-178</inkml:trace>
  <inkml:trace contextRef="#ctx0" brushRef="#br0" timeOffset="96502.5196">9030 11669 803,'0'2'104,"3"0"-104,0 6-41,1 4 29,1-1 12,-2 6 9,-1 4 8,-2 4-7,-3 5 7,-4-2-4,2-2 7,-1 0-13,-2-6-1,-1 2 3,-1-3-1,1-1 1,2-3 0,3-6-8,1-2 5,2-7 2,1 0-1,0 0 5,0 0 2,1-4 4,-1 4 48,1 0 9,-1 0-6,0 0-8,0 0-5,-1 0-10,1 0-16,0 0-13,-1 0-16,1 0-1,1 4 0,-1-4-6,0 0 5,-1 0 0,1 0 1,0 0 0,0-4 2,0 4 4,0 0-5,-3 0 0,3 0 0,-4 0-1,2-3-16,-5 2-26,4-3-30,0 2-75,1-23-357</inkml:trace>
  <inkml:trace contextRef="#ctx0" brushRef="#br0" timeOffset="97027.5497">8999 11558 919,'0'0'126,"2"0"-126,2 1-104,0 4 82,3 0 22,0-1 4,2 10 20,1-1-6,-1 5-6,2 4 2,-1 3 4,-4 3-3,-3 1-8,-1 7 7,-6-4-5,0 4-2,-5 1 1,-1-3 5,1-3-4,-3-3 0,1-5 2,-1-5-5,1-6-5,3-2 1,1-7-1,6-1 8,1-2-3,1-2-6,3 2-6,0-2-49,7 1 55,7-4 21,-1 3 14,3-1-4,-2 0-1,-4 2 2,1 0 4,-7 2-15,0-1-16,-1 1-5,-3 3-9,1-2 3,0 2-10,-2 0-20,1 0-11,2 2-50,4 0-97,31 3-273</inkml:trace>
  <inkml:trace contextRef="#ctx0" brushRef="#br0" timeOffset="97284.5644">9445 12173 990,'0'0'183,"2"0"-183,2 0-11,5-2 11,6 0 39,13 0-12,6 0 3,4 1-17,-2 2-7,-8 1-6,-4 2 0,-9 1 0,-3-1-14,-3 3-50,-3-4-53,-2 1-129,-11-21-250</inkml:trace>
  <inkml:trace contextRef="#ctx0" brushRef="#br0" timeOffset="97537.5788">9594 11879 1043,'-3'2'189,"6"0"-189,-3 5-30,1 7 3,1 8 21,0 10 6,-4 14 9,-1 2-8,-3 10 6,-1 3 11,-1 0-16,-1-2-2,5-8-6,4 1-92,7-4-103,20 32-130</inkml:trace>
  <inkml:trace contextRef="#ctx0" brushRef="#br0" timeOffset="97795.5935">10023 12125 1104,'2'0'206,"1"3"-206,5 1-17,2-4 17,10 4 18,9 2 10,10-3 8,9-3-18,-3 0-12,5-3-5,-11-3-1,-3 2-44,-4 0-34,-7 1-81,-4 2-148,-3-14-234</inkml:trace>
  <inkml:trace contextRef="#ctx0" brushRef="#br0" timeOffset="98094.6107">10194 12206 807,'-5'3'145,"1"0"-122,-8 5-23,3 7 0,-1 1-1,1 6-8,1 9 1,2 3 8,1 3 0,3 6 6,3-6-5,4-2 5,1-3 7,3-2 5,1-5 3,4-5-6,3-6-15,5-6 6,1-8-10,7-8 4,3-12-107,1-4-101,42-62 26</inkml:trace>
  <inkml:trace contextRef="#ctx0" brushRef="#br0" timeOffset="98364.6261">10310 12391 611,'0'2'237,"0"-2"-170,-1 1-53,1 2 5,0 0-14,-2 8 4,-5 16 4,1 15 14,-8 10-9,4 6-3,1 0-9,1-9 0,3-1-4,-2-6 7,3-9-9,4-5-34,0-7-36,0-10-52,0-4-71,0-7-49</inkml:trace>
  <inkml:trace contextRef="#ctx0" brushRef="#br0" timeOffset="98948.6595">10273 11471 118,'0'-4'655,"0"2"-510,1-5-116,2 0-10,3 2 40,5-2 8,-5 0-43,5-1-16,0 4-7,1 4 9,-3 4-10,-1 7 3,-2 3-3,2 6 11,0 6-5,-2 7 4,-1 4-1,-2 1 5,-3 3-13,-2 2 17,-1-4-12,-3 1 0,-3-3-5,-1-6-2,1-5-8,1-7-5,2-9 10,0-6 4,2-7 22,1-4-2,-1-11-20,6-11-42,4-10-31,9-7 37,2-1 31,4 4 5,-1 8 12,0 8 6,1 1 3,-1 4 8,-1 6 2,3-3 4,-3 2 1,2-1-23,-2 6-7,2-3-6,0 3-20,-1 6-68,0 5-155,16 33-110</inkml:trace>
  <inkml:trace contextRef="#ctx0" brushRef="#br0" timeOffset="99298.6796">10555 11948 259,'0'10'155,"0"5"-44,1 9-24,2 1 6,4-1-6,0-9-9,3 0-11,1-8-25,-2-3-24,6-4-1,-2-8 20,3-10 49,-2-5-31,2-6-23,-8-5-32,-4 1 7,-4 10 2,-3 7 65,-3 6-13,-4 6-23,-3 4-16,-1 1-11,-6 6-5,-2 5-5,6-2-1,0 1 0,6-3-5,4-1-59,5-3-80,1-2-59,1-4-61,16-12 0</inkml:trace>
  <inkml:trace contextRef="#ctx0" brushRef="#br0" timeOffset="99701.7025">10874 11260 922,'2'0'155,"4"-3"-133,2 3-20,0 3 11,3-2-13,3 8-6,0 2-1,1 2-5,-2 9-9,-7 4 3,-4 3 18,-6 5 0,-9 3 15,-6 2 0,-5 1-1,3-3-14,-1-12 0,7-4-2,6-9-5,3-6 1,4-2 6,4-4-1,-1 0-11,3 0-15,-1 2 27,7 2 24,0 0 63,5 2-9,3-3-9,4 1-12,1 2-40,4-3-17,0 2-62,3-2-46,-3 2-150,26 11-206</inkml:trace>
  <inkml:trace contextRef="#ctx0" brushRef="#br0" timeOffset="100399.7424">9793 12738 469,'-2'-2'217,"1"2"-52,-3 0 5,3-1-4,0 2-34,1-1-64,0 0-52,1 0-16,2 2-25,2 5-2,7 0 26,12 6-5,4-2 6,15 3 24,4 1 14,6 0-13,5 1-17,6-1 5,5 3 5,7-4 41,5 2-5,-1-1-18,-2 1-11,-6-2 2,0 3 15,-3-5-24,-2-2-4,-2-2-13,-7-4 4,-11-4-5,-12-2-9,-13 2-22,-12-2-28,-10 2 25,-3-2-5,-8-6-32,-1 0-205,-8-7-24,-34-43-160</inkml:trace>
  <inkml:trace contextRef="#ctx0" brushRef="#br0" timeOffset="100863.7691">11271 11900 938,'-1'-3'189,"1"6"-155,0-3-34,0 0-12,0 3 5,0 1 1,2 4 6,2 9 1,0 9 25,1 13 23,-1 10-2,-7 10 14,-1 9 8,-6 7-16,-9 9-23,-6 6 3,-17 7-11,-10-5 2,-8-6-7,0-12-8,10-17-9,12-18-43,14-15-40,16-15-52,4-9-78,-12-29-315</inkml:trace>
  <inkml:trace contextRef="#ctx0" brushRef="#br0" timeOffset="101382.7987">11532 12110 798,'0'0'187,"0"2"-173,0 0-14,3 3-32,2 8 26,3 9 6,5 14 33,4 12 2,1 11-10,0 7 5,2 3 47,-2 5-44,-2-5-17,-1-6-10,-2-11 2,-2-7-2,-2-7-6,1-8-9,-3-5-71,-3-11-59,-1-5-67,-2-15-53</inkml:trace>
  <inkml:trace contextRef="#ctx0" brushRef="#br0" timeOffset="101704.8171">11831 12145 1129,'-2'0'139,"0"-3"-139,0 3-69,0 3 21,0 3 48,-2 10 8,0 4 8,-6 7-4,4 3 5,-4 6-4,-6 0 7,-9 6 13,-8 3 1,-6 1-17,-3-2-1,-2-5-8,4-6-2,3-7-6,10-5-2,4-3-34,9-6-45,2-2-30,9-4-97,4 0-101,30-12-5</inkml:trace>
  <inkml:trace contextRef="#ctx0" brushRef="#br0" timeOffset="102142.8421">12107 12110 1066,'0'0'145,"2"2"-145,2 2-84,3 4 74,2 4 10,3 2 58,6 5 1,1 2-5,5 3-11,-3 0-23,-3-1-13,-5-3-6,-5-1-1,-4 2-7,-4 2 7,-9 8 3,-10 13 15,-14 7 2,-6 5-20,-3-3-8,5-12 7,9-10-1,8-8-5,11-10-1,4-3-1,5 2-3,7-5 12,5 5 5,12 2 62,9-6 8,12-3-10,6-6-25,0-3-19,-4-4-21,-4-6-1,-9 2-50,-13 1-35,-8-3-25,-11 6-60,-48-14-450</inkml:trace>
  <inkml:trace contextRef="#ctx0" brushRef="#br0" timeOffset="102824.8812">10898 13009 632,'0'0'168,"0"0"-80,2 0 37,-2-3 8,0 3-44,0 0-41,0 3-29,0-3-14,0 0-5,0 1-13,-2-2-4,8 6 17,3 3 3,12 2 47,9 3-19,7 3-10,17-3-4,10 0 16,52-3 4,19-14 19,5 8-29,-48-4 9,-9 6-3,2-3-14,-2 6-4,-47-4-7,0 0-7,-3-2 5,34 7-6,-7 1 0,-10-1-1,-8 0-4,-7 2-3,-12-4 7,-7 0-8,-8-1-3,-5-2 3,-1-3 9,-4 0 2,2-2 11,-2-2 2,1 2 3,1 0-1,-2-2-16,-1-1-1,-1 0-103,-9-7-199,-61-47-667</inkml:trace>
  <inkml:trace contextRef="#ctx0" brushRef="#br0" timeOffset="107973.1757">7252 11422 42,'0'-3'196,"0"0"-59,0-1-26,0 4-15,-1 0-8,0 3-10,1-3 11,0 0-16,0 1-23,0-1-13,1-1-2,-1 1-2,0 0 6,0 0 0,0 1 3,-1-1 0,2 3-9,-2-3-2,1-3-5,0 6-5,0-3-2,1 0-10,3-3-3,2 3 3,4 0 21,6 0-6,1 3-9,-4-3-7,2 1-7,-1-1 11,-2 2-6,3 0 0,0-1 3,0 6 0,2-7 2,0 0-5,2 4 0,-3-1 1,1 0 4,-4 0-5,-1-2 0,-1 2-6,2-1 1,-2 2 0,2 0 0,2 2 7,1 0-1,1-1 4,4-1 7,-2-1-8,2 1-2,-2-1-7,-1-2 7,-1-1-7,-4 0 5,-1 0-4,-4 0-1,-4 0-1,-1 0 1,-3 0 0,3 0 5,-1 0-5,3 0 9,2 0-9,1-1 5,1-2 3,-2-1 1,3 2-2,-4 1-2,-2-2-5,-1 3 0,-3 0 8,-3 0 7,2 3 13,-2-3-1,3 0-4,0 0 5,-2-3-4,1-1 1,-4-4-25,-1-6 1,-2-2-1,0-4 0,-1-5 0,1 2 0,1 1 0,1 1-1,0 6 1,2 0-1,-5 4-1,4 3 1,1-3 0,-1 2 0,2 2 1,0 1 0,2-1 0,-1 6 0,2 1-1,0-2 0,0 4-7,0-2-5,2 0-3,-2 1-6,0-1-4,1 3-2,2 4 4,2 0 22,2 2-1,7 5 2,-7-2-1,1-3-5,-2 0 4,1 1-4,-1-1 5,3 2 0,1 3 1,-1-3 0,2 2 0,-1 1 0,-3-2 1,0-1-1,-1-1-1,-2 2-5,-2-8 0,-2 2-3,0-6 0,0 3 2,-2-2 5,2-1 2,0 0 0,0 0-1,0 0 1,0 0-2,0 3-4,0-3 5,0 0 0,0 0 1,0 0 1,0 0 5,0 0 3,-3 0 1,3 0 4,0 0-4,-1 0 1,1 0-10,1 0-1,-1 0 0,0 0 0,0 0-11,0 0 11,-3 16 2,0-5 5,-1 8 4,0-5-10,1-2 1,1 2-1,0-5 0,-1 1 1,0 0-1,0-4 0,2 0 0,-2-1-1,3 1 1,0-2 0,0-2-1,-2 0 0,2-2 1,0 0 6,0 0-1,0 0-4,-1 0 8,1 0-8,-3 0-2,3 0 2,-2 1-1,-2 3 7,-1 0-7,-1 1 1,-1-2-1,1-1 5,2 2-4,-1-1-1,-1-2 8,2 3-7,-2-2-1,-2 2 0,-4-1 0,3 1-1,2-1 0,2-3 1,2 2 5,3-2-6,0-2 0,0 2-9,0 0-3,2 0-9,-2-2 6,1 2-3,-1 0 3,0 0 0,0 0-2,0 0 10,0 0-1,0 0 8,0 0 0,0-1 0,0 1 1,0 1 5,0-1 2,0 0-7,0 0 0,0 0 5,0 0-6,0 0-1,0 0-5,0 0 5,0 0-1,0 0 1,0 0-5,0 0 6,0 0 1,0 0 6,0 0-5,0 0 5,0 0 4,0 0-10,0 0 5,0 0-6,0 0-9,0 0-2,0 0-5,0 0-20,0 0-36,0 0-78,0 0-111,-16-8-663</inkml:trace>
  <inkml:trace contextRef="#ctx0" brushRef="#br0" timeOffset="114071.5245">13239 13983 765,'0'3'234,"-3"-2"-137,3 2-56,-2-2 34,2 1 48,-1 2 7,1-4-28,0 3-39,0-3-45,0 5-18,-3-3-19,3 5-2,-5 10 21,-9 16 13,-16 17-13,-17 7-27,-6-3-147,-2-10-76,-13-23-261</inkml:trace>
  <inkml:trace contextRef="#ctx0" brushRef="#br0" timeOffset="114597.5546">13949 13075 216,'-3'0'623,"2"-1"-527,2 1-96,8 3-102,10 7 102,10 0 15,8 3 42,5 2-6,3 0-14,-3 4 8,-7 2 11,-3 2-17,-7 8-8,-3 12 10,-5 8-5,-4 11-21,-7 3-2,-6 4 2,-3-3-4,-1-12-2,1-7-4,-3-13-5,4-15-49,2-8-22,0-8 8,2-6-13,16-49-109</inkml:trace>
  <inkml:trace contextRef="#ctx0" brushRef="#br0" timeOffset="114824.5676">14516 13040 1118,'-3'0'186,"2"0"-133,-5 2-34,-3 1 5,-8 11 6,-12 2-4,-12 12-7,-6 5-5,-6 2-2,-2 5-5,1 1-7,8-6-33,7-2-34,12-1-65,13-4-90,10 1-129,40 12-204</inkml:trace>
  <inkml:trace contextRef="#ctx0" brushRef="#br0" timeOffset="115235.5911">15058 13166 1080,'-2'-2'222,"1"4"-151,-2-4-71,1 5-13,-5 1-5,-4 6 18,-11 2 18,-12 14-8,-5 3 2,0 2-11,5-1 1,5-4 4,7-3-5,4 2 4,6-3-5,-1-3 0,5 2 0,5-1 0,3-2-8,3 6-2,9 4-2,5 2 12,8 4 26,5-1 32,6 1 26,4-3-16,-1-3-8,-2-4-3,-4-3-27,-5-1-14,-1-4-10,-6 0 0,-3-4-5,-5-6-1,-5-1-6,-5-4-29,-3-1-10,-3 0-9,3 0-24,-2-1-87,-6-24-127</inkml:trace>
  <inkml:trace contextRef="#ctx0" brushRef="#br0" timeOffset="116056.6381">15438 13590 962,'0'0'204,"0"-3"-121,2-1-83,-2 4-45,0 0 33,1 4 12,-1-4 22,0 0 1,0-4-4,-1 8 11,1-4 9,0 0-7,-2 0-14,2 0-18,0 0-30,2 0-99,2-6-194,14-25-386</inkml:trace>
  <inkml:trace contextRef="#ctx0" brushRef="#br0" timeOffset="116720.676">14934 12776 723,'-3'0'168,"0"0"0,0 0-99,0 4-42,-1-3-27,2 5-6,-1 8 6,-1 16 14,-4 19 41,-2 29-7,-11 68-15,-2 27-10,-1-5-8,9-61-5,-13 22 1,-8 16-11,5 0-12,3-10-114,10-24-122,7-51-106</inkml:trace>
  <inkml:trace contextRef="#ctx0" brushRef="#br0" timeOffset="117111.6984">13769 12287 945,'1'10'169,"3"12"-167,-2 29 26,9 76 16,-1 40-10,4-11-7,-10-107-13,-4 0 1,4 2-15,1 100 0,-5 8-1,1-110 1,2-1-58,7 49-50,12-3-119,77 106-155</inkml:trace>
  <inkml:trace contextRef="#ctx0" brushRef="#br0" timeOffset="117542.7231">15616 13436 824,'-2'0'219,"1"0"-64,-2-1-98,3 2-29,1-1 1,4 0-5,14 2-9,17 2 79,24-4-17,75-10-52,50-16-11,-10-1-13,-87 12 6,-57 9-7,-6 4-18,-6 0-46,15 0-53,-13 4-90,-20 19-275</inkml:trace>
  <inkml:trace contextRef="#ctx0" brushRef="#br0" timeOffset="117930.7452">15802 13673 1092,'8'7'135,"6"2"-135,15 6 0,7 7 35,4-3 13,0 2-8,-6 0-19,-5-2-21,-10 0-7,-8-4-35,-10 4 9,-13 3 32,-11 12 1,-15 11-65,-12 5-40,-4-2 9,9-9 53,11-14 43,14-11 12,15-5-6,6-8-6,9 2 0,4 2 66,11 2 39,9-4-24,12-9-23,7-2-29,-1-4 7,-2-1 4,-7 4-23,-8 2-11,-3 1-6,-10 0 0,-3-1-65,-7 0-55,-4-5-45,14-69-207</inkml:trace>
  <inkml:trace contextRef="#ctx0" brushRef="#br0" timeOffset="118333.7683">15734 12391 1199,'0'-4'123,"3"6"-123,4 2-84,9 13 29,4 11 49,5 14 5,4 8 1,-4 11 20,0 8 8,-4-3-1,-1-2-7,-10-3-20,-6-3-2,-8-6-17,-2-10 11,-7-9-14,2-7 5,-2-13 8,5-5 9,-1-14 15,0-4-15,8-12-20,2-9-7,11-10 19,2-12 8,14 0 1,2-1 1,4 2-2,4 7 0,0 6-9,-4 7-61,-3 7-140,36-1-99</inkml:trace>
  <inkml:trace contextRef="#ctx0" brushRef="#br0" timeOffset="118667.7874">16204 13052 1025,'1'0'173,"4"7"-173,5 4-27,2 2 1,4-3 22,1-3 4,2-7 19,5-7-1,-2-3-15,4-11-3,-5-3 0,-5-5-8,-4-3 8,-9 3 0,-6 6 6,-7 2 9,-2 12 33,-5 1-29,-1 12-19,-3 2 0,3 1 10,-1 5-2,4 4-7,5 0-1,4 1-66,6 1-165,25 25-141</inkml:trace>
  <inkml:trace contextRef="#ctx0" brushRef="#br0" timeOffset="121113.9273">13927 16003 730,'0'-3'186,"1"3"-132,1-3-41,1 3 19,1-4 31,-1 2-17,5 2-35,7 0-10,12 6 10,8 2 26,5 7-5,1 5 10,-4 2 22,-5 6-37,-6 2 9,-3 4 2,-10 11-17,-3 10-2,-4 14 2,-6 4-4,-1 6 4,-1-8-21,2-16-69,6-14-62,5-21-100,5-20-78,43-77 92</inkml:trace>
  <inkml:trace contextRef="#ctx0" brushRef="#br0" timeOffset="121333.9399">14416 15960 1039,'-1'0'218,"-1"0"-152,-1 0-66,-1 2-15,-2 7 12,-9 6 3,-7 16 15,-11 14-6,-6 13 0,-3 2-3,-3 2-5,7-7-1,3-12-14,13-11-26,10-11-71,7-11-170,26-17-240</inkml:trace>
  <inkml:trace contextRef="#ctx0" brushRef="#br0" timeOffset="121611.9558">14780 15868 1055,'-4'1'140,"-2"9"-140,-2 8-10,1 17 10,-2 12 0,5 9 9,0 2-3,3 11 12,1 5 0,0 3-6,-9 3-4,0 1-8,-3 4 0,-6 1-15,-1-1-93,2-5-139,-29 68-116</inkml:trace>
  <inkml:trace contextRef="#ctx0" brushRef="#br0" timeOffset="121932.9742">13880 15330 1181,'-1'12'68,"-1"20"-68,-2 25-20,-3 74 10,-8 36 10,-8-10 39,16-40 12,1 4-9,2 1 3,1-3-30,10-9-5,6 1-10,7-7-79,5-1-82,6-11-179</inkml:trace>
  <inkml:trace contextRef="#ctx0" brushRef="#br0" timeOffset="122707.0184">15191 16091 948,'-5'-4'290,"4"4"-130,-6-3-116,5 5-44,1 2-8,2-1-4,6 9-17,7 12 29,9 12 15,15 13 6,8 9-15,4-4 8,-3-5-4,-5-5-1,-8-11-7,-10-6-2,-11-5-9,-7 3-8,-10 5 17,-14 9 21,-13 11 12,-13 2-14,-11 1-1,-3-4-7,7-16-1,12-10-10,12-7-13,17-11-64,10-5-88,8-4-300,56-20-71</inkml:trace>
  <inkml:trace contextRef="#ctx0" brushRef="#br0" timeOffset="122985.0343">16053 16496 996,'0'0'172,"0"1"-130,0 2-41,0-2 8,0 1 7,12-2-14,7 4 26,14-4 28,21 4-26,5-8-20,3 0-2,-1 1-8,-9-1-29,-10-3-43,-5-1-14,-9-2-23,-7 3-76,-10-5-128</inkml:trace>
  <inkml:trace contextRef="#ctx0" brushRef="#br0" timeOffset="123390.0575">16150 16871 980,'0'-2'358,"0"1"-185,4-5-167,2 2-5,2 4-1,1 0 9,4 4 1,2 9-9,4 5 7,-2 6 14,-6 7-22,-10 8-23,-11 4 23,-9 11 29,-9 2-13,-2-3-14,3-12-2,5-13-9,6-9 3,5-11-9,1-4-9,7 0 9,1-1 5,4-3-19,5 0-52,6 1 36,10 5 45,14-2 69,11-2-22,7-10-19,-1-6-11,-5-5-6,-5-7-11,-7-1-40,-10-3-16,-5 3-37,-12-5-70,-7-2-139,-25-59-251</inkml:trace>
  <inkml:trace contextRef="#ctx0" brushRef="#br0" timeOffset="123861.0844">15990 15352 1143,'0'0'189,"2"0"-188,4 2-1,7 5-6,8 7 6,10 2-1,6 12 1,7 3 1,0 0-1,-6 4 0,-8-3-1,-8-3-20,-10 7 16,-10 6-1,-8 6 12,-9 11-6,-10 8 1,-11-3-1,4-9-4,4-12 4,9-17 1,11-13 8,9-13-8,8-13 26,5-14-20,13-25-7,12-26 0,43-75 0,-51 104 11,29-48 26,-8 17 7,-10 30-23,-8 16-15,-9 12-6,-6 11-60,-5 5-162,-3 9-149,0 27-86</inkml:trace>
  <inkml:trace contextRef="#ctx0" brushRef="#br0" timeOffset="124179.1026">16439 15968 843,'4'11'107,"-2"1"-55,6 14 25,2 7-34,4-4-43,-1-5 0,8-10 24,1-2-4,5-10 7,1-9-5,4-7-1,-4-9-6,-7-2 3,-5-1-1,-10 4 2,-5 1 13,-7 9-31,-5-4 50,-8 6-15,-5 0-24,-3-1-5,-4 6-7,1 2-6,6 7 5,-1 4-68,5 9-101,1 5-152,-23 41-342</inkml:trace>
  <inkml:trace contextRef="#ctx0" brushRef="#br0" timeOffset="127226.2769">3761 16083 922,'-4'-3'218,"0"3"-83,-2-1-84,4 1-33,1 4-18,1 0-17,0 14 17,0 12 12,3 11 7,-1 15 10,2 5-10,-1 1-1,0 2-3,-6 2-4,-3 4-5,-7 6-5,-7 10 11,-24 62-3,-9 16-8,37-118 0,2-2 8,-8 30-9,6-15 0,13-25-39,4-15-76,8-9-88,3-10-62,6-14 17,33-74-35</inkml:trace>
  <inkml:trace contextRef="#ctx0" brushRef="#br0" timeOffset="127705.3043">3706 16556 891,'7'-8'147,"5"2"-111,10-7-35,9 0 0,5-2 1,2 4 4,-2 5-6,1-3 0,-6 13 1,-4 1-1,-6 1 0,-9 7 28,-1 4 16,-9 3-23,-4 6-3,-10 3 9,-5 10 4,-13 6 2,-6 3-16,-11 5-5,-1-8-3,3-8 4,8-14 4,8-9-5,6-12 0,7-6-6,-1-2 3,10 0 0,3 2-9,4 4 0,4-1-48,0 2-22,10 3 70,2 6 26,12 2-2,3-2 7,7 0 1,3-3 14,2 1 8,-2 2-6,2 0-3,-2 2-30,-7 5-15,-1-1 0,-10 6-34,1 1-82,-6-4-26,9 3-148,43-18-385</inkml:trace>
  <inkml:trace contextRef="#ctx0" brushRef="#br0" timeOffset="127888.3148">4413 17056 969,'0'0'450,"0"2"-348,0-2-73,0 0 16,0 0 88,0-2 13,0 2-71,3-1-75,-2-2-80,5-4-76,-2 4-21,2-5-30,21-48-327</inkml:trace>
  <inkml:trace contextRef="#ctx0" brushRef="#br0" timeOffset="129096.3839">4817 17148 668,'-1'0'191,"-2"0"-128,3 0-42,3 0 46,0-3 32,7-2-52,4 1 22,14-3 40,12-1-34,15-6-28,10 0-16,10-1-5,46-1-1,12 10 2,0 12-9,-39 1-1,-6-1-8,5 3 4,-1-4-11,5-1 7,12-1-2,-3-8-6,-4 3-1,-1 4 1,5 2-1,-4-3 11,-5 10 2,3-7 14,-10 8-6,-50-6-1,3 1-14,-2 2 0,41 2 1,51 7-5,10-3-1,-9-11 3,-47-1-2,-3-3 2,-45 1-4,-1 2 1,-2-2 1,36 8-2,-4-2 0,-1 2 0,0 3 0,-3-2 2,6-3-2,-3-2 0,-1-3 0,-6 0-1,-6-1 1,-5 2 0,-5-2 0,-2 5 1,-1-2 0,2 2 0,2-1-1,4 0 0,0 1-1,5-2-9,4-2 9,-3 0 1,-4-2-1,-5 0 1,-5 0 0,-6-2-2,2-4-10,0 0 12,6 1 2,0 0-2,-6 1 1,-6 4-1,-11 2-1,-7 0-11,-7-1 12,-1 2-6,-5-2 6,-2-2 9,2 1 22,-3 0-12,3 0-19,-1 0-75,-4-3-62,-4-5-44,-68-50-351</inkml:trace>
  <inkml:trace contextRef="#ctx0" brushRef="#br0" timeOffset="129928.4315">5021 17484 120,'-1'0'889,"-1"1"-769,2 9-114,0 4-5,0 8 5,2 9-5,-1 2 18,0 1-11,4 3-7,4 4 11,-3 7 24,0 4-11,-3 13 10,-4 13-2,-4 11-15,-13 53-11,0 16 1,13-110-8,3 1-25,-4 49-46,5-5-43,4-7-174,7 50-261</inkml:trace>
  <inkml:trace contextRef="#ctx0" brushRef="#br0" timeOffset="131641.5294">5200 17546 250,'-3'0'221,"3"-1"-83,-7 1-3,0-3 9,4 3-38,-2 0-5,3 0 2,0 0-28,2 0-31,0 3-23,0-3-9,0 0-12,0 1-6,-2 5 6,-3 4 7,-2 6-1,-1 5-4,0-3 4,-1 4-6,0-3 6,-2 1-4,1 2-1,0 1 11,-1 2 5,-3 1-2,1 0-6,3 3-8,-2-3 1,6 3-1,2-2-1,3 3-1,1 1-5,1 4 6,4-3 2,0-2-1,2-4 0,-2-4 5,-3 1-5,2-1 0,-3-3 7,-1 7-7,-1 0 0,1 3 0,-2 6 1,0 2 4,1 7-6,1 3 1,-1-2-1,2 4 0,2 0 0,0 0 1,2-6-1,-3 0 0,3-6 0,2-5-12,-2-1 0,2-5 3,1 0 8,2 0-1,-1 3 1,5 0-1,1-2-23,0-2-31,9-6-8,-1-6-31,7-10-7,1-9-75,44-59-157</inkml:trace>
  <inkml:trace contextRef="#ctx0" brushRef="#br0" timeOffset="132195.5611">5396 17924 605,'0'0'144,"0"2"-108,1-2-34,0 3 26,5-3 68,2 0-12,6 1-18,2 3-1,4 3-32,-1 2-9,3 3 1,-2 5-4,-2-1-7,1 9-2,-4 1 4,3 6 4,-6 0-11,-2 4 7,0 2 2,1-1 3,-5 4 2,0 0-14,0 2-8,-5 2 5,2-6-6,-1-1 1,-2 1-1,-2-8-28,-1-1-44,-2-4-80,0-7-113,-5-21-196</inkml:trace>
  <inkml:trace contextRef="#ctx0" brushRef="#br0" timeOffset="132532.5803">5775 17978 13,'0'-6'758,"0"5"-540,0-5-146,0 6-60,-3 3 0,2 0 46,-2-2 38,-1 5-18,0-3-40,-4 6 1,-2 8-15,-8 7-3,-6 14-5,-4 3-1,-7 3-14,1 3 13,-2-2-7,-1-2-5,0-6-1,6-5 11,2-5-12,4-9 0,5-2-7,4-8-56,9-1-57,6-5-69,2-4-96,22-32-172</inkml:trace>
  <inkml:trace contextRef="#ctx0" brushRef="#br0" timeOffset="133029.6089">6024 17878 660,'0'1'145,"0"1"-115,3 2-22,0 1 40,1 5-2,2 1-7,2 1-18,2 1-11,-2 6-10,-2-3 0,-3-1 17,-2 2 14,-3-3-13,-6 9 2,-8 5-5,-1-1-3,-9 2-12,4-5-6,0-3 6,8-9 0,4-4 0,7-3 0,6-5-13,3-5 7,5 3 6,6 2 7,9 0 20,6 0 0,3-3-7,-1-2-8,-6-2-3,-4 4-8,-10 3-1,2 0-18,-6 3-48,1 4-76,-2-1-89,9 16-101</inkml:trace>
  <inkml:trace contextRef="#ctx0" brushRef="#br0" timeOffset="133264.6223">6603 18234 824,'0'0'197,"2"0"-133,-2 2-46,2-2 30,1 0 8,2 0 1,5 3-12,5-2-23,5 1-11,3-2-10,0-2 10,-4 1-11,2-4-19,-5 4-39,4-1-97,38-9-151</inkml:trace>
  <inkml:trace contextRef="#ctx0" brushRef="#br0" timeOffset="133547.6385">7123 18248 1288,'-1'-2'241,"2"2"-241,1 0-15,8 2-63,5-2 66,12 2 12,6-2 12,8-2 3,6-1 3,2-6-5,-2 2-5,-5-5-7,-2-2 6,-6 5-6,-4-1-1,-10 7-8,-6 3-60,-2 3-62,-6-2-55,-3 1-106,-12 0-166</inkml:trace>
  <inkml:trace contextRef="#ctx0" brushRef="#br0" timeOffset="133863.6565">7355 18329 271,'-3'1'613,"1"-1"-514,-1 0-75,2 3-18,1-2 55,-3 1 8,2 2-42,-1 4-25,-1 13 5,-2 6-1,-1 7-5,-3 6 1,0 5 10,5-4 7,4 0-2,0-3-4,2-4-11,5-9-2,9-6-41,5-6 41,7-5 8,6-12-1,0-9 8,3-10-15,-1-11-7,-3-6-43,-3-1-43,-7 2-60,-5 6-75,-10-18-103</inkml:trace>
  <inkml:trace contextRef="#ctx0" brushRef="#br0" timeOffset="134096.6699">7469 18534 943,'-2'0'233,"2"2"-134,-4-2-81,4 4-18,-1 6-14,-2 15 14,-1 15 2,-5 23 4,3 9 3,2 2-8,-2-4 7,2-20-8,3-10 0,-2-11-27,6-8-67,-3-7-145,-3-18-284</inkml:trace>
  <inkml:trace contextRef="#ctx0" brushRef="#br0" timeOffset="134637.7008">7198 17532 639,'0'0'213,"0"0"-110,0 0-88,5 3-15,2-2 40,8 2 38,8 4-21,3 9-18,6 0-9,2 6-7,-3 3-8,-3-4-10,-7 2-5,-6-5-1,-6 2 1,-7 5 12,2 8 23,-10 5-5,-2 14-8,-6 0-17,0-4-5,-2-12-18,6-10-11,3-17 21,7-8 7,2-5-18,3-12 18,2-13-39,3-23 16,5-12 23,4-11 0,4-1 1,-3 7 2,2 12 31,-4 12 1,-5 14-17,2 5-7,-6 8-8,0 3-1,-3 5-1,-3 6-10,0 3-62,3 2-94,-1 8-73,14 37-134</inkml:trace>
  <inkml:trace contextRef="#ctx0" brushRef="#br0" timeOffset="134969.7198">7607 17934 451,'0'2'478,"4"4"-410,5 4-67,0 0 17,0-1-17,3-2 53,-1-6 9,2-1-18,2 0-17,0-1-8,-2-5-5,-2-1-3,-1 0 3,2-5 1,-3-4-1,-3 1-3,-3-4-1,-4 2 4,-4 2 9,-2 1 3,-8 4 42,0 3-32,-4 3-4,-2 1-16,4 6-17,-1-2-1,9 7-5,6 0-79,3 6-115,6 5-83,32 5-365</inkml:trace>
  <inkml:trace contextRef="#ctx0" brushRef="#br0" timeOffset="135634.7579">7814 17360 684,'0'-2'248,"0"2"-164,2 0-68,-2 0-2,6 2 11,1 2-2,4 3-5,2 2-12,2 2-6,3 8 0,-6-2-1,0 4-1,-5 0 2,-5 0 3,-4 3-3,-7 4 0,-6 2-8,-3-2 9,-4-3-1,4-8 1,2-7 11,5-4-2,6-2 16,3-4 8,6-4-14,1 2-13,1 2-5,9 0 14,4 6 7,6-3 1,2 1-11,2-3 1,-5-1-7,1-1-5,-1-3-2,-6 1-8,4-1-74,-9 2-106,12 8-176</inkml:trace>
  <inkml:trace contextRef="#ctx0" brushRef="#br0" timeOffset="136166.7883">8404 18046 905,'-3'0'216,"6"2"-194,1 4-22,2 4 0,7 6 12,1 7 45,4 10-10,4 10 1,2 11 4,1 4-11,-7 7-23,-4 4 9,-10 0 16,-8 3 2,-11 7-12,-10 6-10,-13-2-9,-4-1-14,-5-15-45,4-16-48,4-12-62,9-19-158,-18-52-400</inkml:trace>
  <inkml:trace contextRef="#ctx0" brushRef="#br0" timeOffset="136791.8239">8816 17639 1199,'1'0'121,"2"1"-121,6 1-112,1 0 83,1 0 28,1 4-8,-3 4 8,1 6-8,3 5 9,-5 3 1,-5 5 11,-6 6 6,-7 7 3,-8 0-10,-1 2-10,-3-7 1,5-4-2,2-11 2,8-12-2,5-3 0,5-7-23,3 0 23,9 0 26,2 0 16,8 0-15,4-4-6,6 1-6,-1-3-2,-4-2-1,0 2 17,-6 3 2,-2 0-19,-7 3-12,-7 3-8,-3-2-79,-3 7-48,-7-4-133,-34 19-112</inkml:trace>
  <inkml:trace contextRef="#ctx0" brushRef="#br0" timeOffset="148968.5204">5212 16165 549,'-1'-3'168,"-1"3"17,0-8-76,1 8-29,1 1-1,0-1-2,0 0-13,1 0-29,3 0-26,6-1-8,6-3 5,12-1 6,6-4 0,5 4-6,5-3-5,-4 1 1,0 4-1,-10 0 0,-3 6-1,-10 4-1,-4 5-12,-9 10 4,0 9 9,-5 14 14,-6 10 16,-9 8-3,-2 4-3,-4-3-18,1-11-6,-1-6-11,-1-9 10,-2-3 0,-2-4-10,0-5 2,0-5 3,2-5 6,4-6 1,9-6-1,6-2 1,4-2 1,4-2-2,1 0-1,0 0-17,0 0 7,0 2 11,5-2 0,3-2 15,8 1 13,4-6 14,9 0 0,3-1-1,7 0 8,4-4-10,-1 5-18,2 3-10,-3 2-10,-7 1 8,-2 3-8,-9 3 0,-7-2 0,-8 2-1,-2-2-1,-9 1-9,0-2 4,0 0-6,0 2-23,-4-2-28,2 1-40,2 2-43,-3 7-8,-1 35-217</inkml:trace>
  <inkml:trace contextRef="#ctx0" brushRef="#br0" timeOffset="149440.5475">5934 15871 1017,'-1'4'228,"1"-2"-167,-3 0-61,3 8-24,4 10 24,-2 13 11,2 22 56,-4 19-10,0 7-31,-4 7-16,-2-2 13,-5-5-13,-2-4 2,2-9-1,1-7-11,1-5-24,5-8-45,1 3-74,0-10-112,3 34-231</inkml:trace>
  <inkml:trace contextRef="#ctx0" brushRef="#br0" timeOffset="149757.5656">6131 16201 978,'0'0'206,"3"2"-181,4 0-25,4 0 0,7 4 0,6-2 11,1 7-10,4-3 8,-1 4 2,-7 2-5,1 1 1,-8 5-6,-4-1 1,-1 9 16,-6 7 1,-5 9-19,-5 7-1,0 4-71,-9-5-57,6-6-176,-12 4-363</inkml:trace>
  <inkml:trace contextRef="#ctx0" brushRef="#br0" timeOffset="150015.5803">6400 16103 1013,'0'0'227,"-2"2"-179,1 0-47,-2 4 17,-6 7 39,0 15-4,-8 15-25,-3 12-20,-4 6 2,-2 0-10,-2 0-22,7-11-16,-3-5-8,4-9-17,4-7-60,3-1-99,4 11-113</inkml:trace>
  <inkml:trace contextRef="#ctx0" brushRef="#br0" timeOffset="150386.6016">6591 15979 1018,'0'0'204,"0"0"-157,0 2-47,0-2-9,0 4 2,1 1 7,2 14 4,0 7 44,4 13 2,-3 11-13,-3 7 8,1 6 18,-1 6-42,-1 3-7,-1 2 20,-1 1-17,-1 0-10,-1-5-7,-2 1 0,1 2-6,1 1-19,-1-1-40,2-9 52,0-11-65,2-23-48,-2-17-30,2-13-3,-7-45-167</inkml:trace>
  <inkml:trace contextRef="#ctx0" brushRef="#br0" timeOffset="150599.6138">7036 16387 1451,'-1'2'276,"1"-2"-194,-4 2-80,4 0-2,-1-2-84,0 6-89,-6 2-71,-21 4-598</inkml:trace>
  <inkml:trace contextRef="#ctx0" brushRef="#br0" timeOffset="151507.6657">7605 16190 926,'-6'-11'207,"2"3"-104,-7-13-70,-2 9-21,0 0 14,-4 2 1,-7 4 1,2 5-2,-3 6-7,1 5-11,4 6 0,-1 9-7,-1 5-1,-3 10 0,2 6 8,3 8-8,9 0 0,5-3-1,6-1-8,10-6-2,8-7 10,5-11 1,5-7-26,0-15 5,7-15 9,1-15-4,4-19-11,0-8-12,-3-6 9,-5 3 18,-13 15 12,-6 12 9,-6 13 27,-6 12 18,-1 4 8,-1 0-19,-2 4-11,-3 2 1,1 4-8,-5 11-14,1 6-11,1 10 0,0 7 0,3 6 0,2 3 0,3 8 0,-3 2 6,0-2-6,-1 1 1,-3-6 5,2-10-6,0-7 0,2-13 1,0-7-1,6-12-15,2-3-17,3-4 32,9-7 0,11-12-10,7-11-76,3-12-49,-3-5-49,-3-1-100,12-54-225</inkml:trace>
  <inkml:trace contextRef="#ctx0" brushRef="#br0" timeOffset="152032.6958">8034 16207 583,'-3'-2'595,"3"0"-462,0-4-127,0 8-4,0-2-2,4 2 12,1 0-11,5 5 15,3 3 1,2 6-8,3 2 6,-1 2 4,1 6 1,-2 3-7,-3 4-4,2 5-8,-7 10 5,-2 0-5,-5 4 5,-2 0-6,-2 0 1,-1-13-1,-5-4-20,1-11-11,3-12 13,1-5 18,1-11-2,0-7-8,-2-4-61,-2-8 43,3-6 22,1-3 4,3-6-5,3 4-5,4-3 11,6 2 1,4-6 12,4 1-3,6 1 4,-4 3 5,-2 6-10,-1 8-8,-1 9-7,-4 3-68,3 10-113,31 23-169</inkml:trace>
  <inkml:trace contextRef="#ctx0" brushRef="#br0" timeOffset="152384.7159">8427 16797 214,'3'6'179,"2"0"-44,2 5-41,3-2 7,-2-2 38,3 2-19,-4-6-12,2 1-33,2-2-25,-1-4 2,0 0 17,1-6-40,-2-3-10,0-10-19,0-6-6,-3-8-15,-3-3 20,-2 3-5,-2 6 6,-2 12 19,-3 11 22,-2 7 14,-8 6-19,-8 10-28,-7 6-8,-2 7-1,3-1-15,11 1-88,11-3-185,14 26-439</inkml:trace>
  <inkml:trace contextRef="#ctx0" brushRef="#br0" timeOffset="152981.75">9233 16146 1206,'0'0'273,"0"0"-195,0 2-68,0-2-10,0 4 0,0-1-8,2 11 8,-2 4 0,-3 11-26,-11 5-47,-4 6-35,-9-4-12,-2 0 1,-1-9-43,1-6-54,7-5-66,-21 6-9</inkml:trace>
  <inkml:trace contextRef="#ctx0" brushRef="#br0" timeOffset="153300.7683">9002 16462 76,'3'0'152,"1"0"-35,1 0-41,4 0-4,4 2 105,7 0 11,11-2-53,8-4 10,4 1-26,-1-4-14,-9 3-17,-7 8-34,-9-1-36,-8 8-16,-5 8 7,-4 10-8,-8 9 18,-10 13 10,-9 8-11,-3 3-17,5-3 16,2-7-16,10-11 12,4-7-13,9-10 2,0-2 2,4-4-4,5-2-11,1-6 11,7-3 1,1-4 6,6-10 7,-3-3-14,3-9-23,-2-3-68,-3-1-31,-2-3-20,-4-1-17,0-1-137,0-60-301</inkml:trace>
  <inkml:trace contextRef="#ctx0" brushRef="#br0" timeOffset="154037.8105">8855 15962 712,'-5'-2'164,"2"1"-71,-5-6 12,2 7 28,2-4-4,0 4-4,3 0-29,1 0-35,0 0-17,1 0-7,1 0-2,0-2-16,0 1-19,2 1-6,3-3-12,14-1 18,14-2 27,19-2 6,10 0-6,5 7-16,0 1-5,-8 1-5,-6 7 0,-7-2 5,-6 2-5,-5 0 1,-5-2 4,-4-2-5,-2-1 7,-9-3-8,-6-4 6,-1 1 0,-5 3 5,-4-6 7,-2-5 0,-8-1-11,1-11-6,-10-8-1,-7 2-1,-8-4-10,-3-4 6,-3 2 5,3-1 1,6 7 8,8 14-8,10 4 0,8 9 16,4 0-17,3 2-5,0 0-10,0 0-13,8 4 2,7 7 26,12 4 0,6 12 6,8 5 2,1 1-8,-5 5 8,-1 2 1,-8 3 7,-4-3-2,-6-1-8,-8-4-1,-6-4-4,-5-3 0,-8 0 11,-6 5 3,-12 4 4,-5 4-19,-7-1-19,1-7-50,4-11-62,7-9-92,9-13-266</inkml:trace>
  <inkml:trace contextRef="#ctx0" brushRef="#br0" timeOffset="154745.8509">11924 17487 1153,'1'3'201,"2"4"-142,1 3 4,6 3 33,-2 6-11,-3 4 7,-2 2-35,-5 5-32,-6 5-13,-8 4-12,-6 0-4,-10 1-95,-4-7-138,-53-2-376</inkml:trace>
  <inkml:trace contextRef="#ctx0" brushRef="#br0" timeOffset="159059.0977">15265 1168 843,'-2'-5'213,"1"-1"-108,-2 0-70,3 6-29,3-4 10,0-6-2,0 0-7,2 0 7,-1-3-8,2 4 1,-1 0-7,0 5-1,-3 0-5,2 4 0,4-2 0,2-2 5,8 1 0,2-3 0,5-1 1,-3 1 0,5-4 0,-4 3 7,-5-1-7,-4 0 0,-6 2 0,-4 3 6,-2 1 3,-2 2-8,0-2 1,7-2-2,0-1-1,1-2 1,3-3-9,0 4 9,-3 3 0,-2 0-1,-3 1-4,-3 4 4,0-2 1,0 0 0,0 0 5,-3 0 7,2 3 9,-1-2 4,2-1 5,-3 2-13,3-2-17,0 0-1,-2 2-16,0 2-11,1 6 23,-2 10 5,-1 12 33,-3 10-18,1 7-1,1 12-5,1 1-3,1 4-5,2 8 0,1 1 0,0 3 0,1 0 1,-1-7-1,-1-3 1,1-9-1,-2-7 0,0-3 1,1-1 4,-3 0 9,-3 1 4,0-8-2,-2-4 5,-1-12-11,-1-5-11,-1-7 14,-1-6 5,-4 0 2,-5-1-21,-3-6-10,-5-7-46,-3-6-41,0-13-50,-41-99-210</inkml:trace>
  <inkml:trace contextRef="#ctx0" brushRef="#br0" timeOffset="159452.1201">15653 950 549,'8'0'81,"-2"4"-76,4-3-5,1 3 0,-1 0 0,-1 3 0,-2 1 10,-1 6 8,4 0 21,1 10 18,2 6-27,-2 5 1,-4 0-1,-1-1 9,-2-2-1,-1-5 2,-5-3 28,-1 0-17,-3-1-3,-5 4 16,-5 5 2,-8 0-12,-7 1-18,-6 2-12,-1-6 0,5-5-13,5-9 4,12-5-15,5-8-12,4-4-69,-1-45-189</inkml:trace>
  <inkml:trace contextRef="#ctx0" brushRef="#br0" timeOffset="160247.1656">15094 688 698,'-2'0'228,"2"2"-168,2-2-60,-1 0 11,1 0 2,1 0 10,7 2-23,9 5 0,19 2 31,22 0 37,60 9-16,25-10-19,-9-1-7,-97-7-14,-7 3-3,-1-3-3,37-3 0,-1-4 3,5-3 4,7-6 5,-2 1-10,-10-2-7,-9 7 1,-16 4-2,-16 5 0,-4 2-1,-9-1 1,-7 2-1,-1-2 1,-2 0 1,-6 0 12,3-2 16,-2 2 52,-1-1 21,-3-7-12,-6-3-90,-5-11-27,-9-6-8,-4 1 14,-4-2 3,-3 5 6,2 0 6,2 3 5,3 3 1,4 2 1,8 5 11,8 3-2,6 2 4,4 0-7,4 2-7,2 4-1,-3 0-13,1 0-34,7 4-21,5 8 45,12 4 17,8 6 1,4 5 6,-1 7 0,-3 0-1,-3 4-5,-6-3 6,-3 2-1,-5 1 0,-4-7-1,-6 0-11,-5-9 13,-5 1 3,-4-5 30,-2 2-6,-6-2 4,-4 1-23,-4 3-8,-7 1-29,0-2-83,2-1-143,-31 10-311</inkml:trace>
  <inkml:trace contextRef="#ctx0" brushRef="#br0" timeOffset="162023.2672">16675 1072 653,'-3'0'109,"2"0"-74,-1 2-35,2-2-9,0 2 9,2-2 14,-1 2-14,2-2-12,4 3 12,-4 1 14,4 3 47,9 0 25,6 2-11,14 2-24,13-3-14,11 0-10,6 0-6,-5-6-10,-1 0-1,-9 0-8,-9 0 7,-7-2-8,-8 0-1,-4 0-20,-3 2-37,-7-1-84,-5 8-202,-33 13-161</inkml:trace>
  <inkml:trace contextRef="#ctx0" brushRef="#br0" timeOffset="162571.2985">16750 1940 712,'0'0'155,"0"0"-101,0 0-30,0 0 60,-2 0 57,2 0 0,0 0-18,2 0-21,-1-3-24,1-1-29,1 2 10,0 1-11,3-2-24,-5 3-24,10-3-14,11-5 0,23-6 14,61-17 1,28-3 7,-95 27-8,-5 2-1,32-8 0,-12 6 0,-14 4 0,-15 3-7,-5 2 2,-13-1 5,-4 2-8,0-3 2,-6 0 5,3 0-4,0 0 5,0 3 1,0-3-1,-2-3-23,2 3-23,0 0 4,0 0 2,0 0 10,0 0 4,0 3 6,0-3-9,-1 0-9,0 0-5,-3 0-13,2 0-21,0 1 24,-5-1 27,2 0-18,-4 3-103,-43 3-335</inkml:trace>
  <inkml:trace contextRef="#ctx0" brushRef="#br0" timeOffset="166972.5503">17971 1253 709,'0'-3'132,"0"3"-57,2-7-42,2-3-20,2-3-4,7-3 11,0-3 8,0-2-7,3 6 8,-7 1 10,-1 6-11,-3 6-16,-1 2-12,-3 0-7,4 2 5,1 4 1,3 4 0,1 0 0,1 1 0,4 4 1,0 0 0,0 6 1,2 4 0,-3 6 9,-2 6-8,-4 11-1,-4 10 14,-10 14 8,-2 14-5,-10 2-6,2-1-5,-2-11-1,3-13 2,2-8-8,5-20 8,4-13-7,2-11 5,2-9 17,0-8 52,-1-5 13,-2-11-64,-1-10-22,5-14-2,5-8-12,3 0-12,7-2 16,4-2 7,2 7-8,-1-4 8,1 7-1,3 4 1,7 0-1,7-4 1,11-3-5,4 2 5,7-2 0,0 6 1,-1 8 0,-9 5 0,-18 10 0,-11 9 0,-14 7 0,-8 6-13,0 0-53,-8 6-84,-7 8-39,-61 47-310</inkml:trace>
  <inkml:trace contextRef="#ctx0" brushRef="#br0" timeOffset="167310.5695">18593 2002 238,'8'13'89,"1"-3"-56,9 12-17,-1-8-4,-3-8 45,0-13 92,2-6-22,1-14-32,2-8-35,-1-5-32,-5-5 1,-4 2 10,-7 5 18,-7 1 7,-4 12 8,-8 3-4,-2 12-19,-12 6-35,-3 8-13,-3 8 0,-1 11-1,7 3 0,6 3 0,8-7-41,8 1-58,9-3-96,47 16-102</inkml:trace>
  <inkml:trace contextRef="#ctx0" brushRef="#br0" timeOffset="167795.5974">19480 933 975,'0'0'201,"0"0"-150,0 0-51,3 0-6,1 4 1,2 2 5,4 6 15,6 2-6,-4-2-8,-5 7 0,-1 2-1,-12 8-34,-7 6-91,-23 6-157,-115 73-325</inkml:trace>
  <inkml:trace contextRef="#ctx0" brushRef="#br0" timeOffset="168186.6197">19348 1431 135,'4'-7'258,"-1"4"-120,2-4 10,1-2 7,0 2-14,1-5-29,-4 6-19,0 1-24,1 1-27,-1 0-19,-2-2-13,2 5 8,-3-2 14,0 2-2,0 1-2,0 0-13,0 0-9,0 0-5,0 0-1,0 0 2,0 0-2,0-2 1,2 1-1,1-5 0,1 4-1,1-2 0,-2 0-10,-1-2-17,-1 2-4,-1 2 5,0-2-10,-1-1-4,-1 1 8,2 0 15,-2-2 18,2 3 0,0 2 0,2-2-63,0 2-86,18-18-346</inkml:trace>
  <inkml:trace contextRef="#ctx0" brushRef="#br0" timeOffset="168880.6593">19665 1069 597,'-3'-10'216,"-1"1"-47,0-15-71,-5 4-29,-1 0 43,-3 3-25,1 3-24,-4 2-22,-3 9-21,-5 4-19,-4 13-2,-15 9 1,-4 10 0,-4 15-6,7 7 0,1 9 4,13 7-8,6-1 10,11-4-1,11-8-5,7-13 5,8-4-1,8-11 1,2-5 1,9-7 0,8-15 12,5-10-12,4-12 0,-2-17-12,-3-8-1,-6-8-1,-7-7 8,-7-2 6,-8 6-14,-5 3 4,-8 3 8,-6 9 2,0 11 6,2 9 21,-2 8 12,3 8-24,-2 4-15,4 4-24,-2 7-6,0 8 18,0 14 4,0 13 7,-4 6 1,-2 12 1,-10 12 0,0 3 7,-8 12 4,2 4-2,-4-2 5,5-3-7,-3-11-7,9-6 0,7-11 5,1-11-6,11-11 1,0-13 0,3-8-1,2-7 1,3-6 0,6-8 17,6-4-1,4-9-5,5-7-5,-2-7-5,-1-1-2,0-1-43,0-6-94,46-77-212</inkml:trace>
  <inkml:trace contextRef="#ctx0" brushRef="#br0" timeOffset="169325.6849">20114 1505 479,'0'10'140,"1"2"-83,1 4-20,-1 2 7,3-9 13,3-7 4,0-4 10,2-5 1,8-6-26,-7-2-17,1-1-1,-4 6 13,-4 3 2,-3 7-17,-3 0-26,0 3-8,-1 1-8,-2 2 13,-2 8-3,-1-2-6,2 1-161,20-10-359</inkml:trace>
  <inkml:trace contextRef="#ctx0" brushRef="#br0" timeOffset="169588.6999">20757 964 1162,'0'0'208,"0"0"-125,0 0-52,0 0-31,0 2-18,3 4-1,-2 3 11,3 9 8,-3-6-30,-2 6-32,-7 0-37,-6 1-1,-16 10-56,-14 2-114,-90 62-50</inkml:trace>
  <inkml:trace contextRef="#ctx0" brushRef="#br0" timeOffset="169886.717">20481 1321 13,'5'14'93,"5"-6"-7,6 10-22,8-4 10,0-7 17,3-3 25,-2-2-13,-2-2 8,-6 2-3,-2 0-27,-4 4-31,-2 1-19,-3 2-14,-5 12 14,-2 8 28,-5 9-4,-9 19-14,-7 9-16,-1 7-8,-4 3 28,3-1-29,3-12 5,7-3-10,6-13-5,7-13 1,2-11 8,5-11-6,6-6 3,12-10 17,10-12-2,12-11-15,7-11-12,-4-7-38,-4 1-59,-12-1-74,16-79-207</inkml:trace>
  <inkml:trace contextRef="#ctx0" brushRef="#br0" timeOffset="170662.7613">20391 747 288,'-7'-20'279,"-2"5"-194,-9-19-29,-1 1 7,1-3 64,-5 3 7,4 6-16,4 5 8,0 12-33,9 4-31,3 6-47,3 0-15,2 4-33,2 4-8,11 6 41,12 3 2,15 1 17,19 0 16,54 0 2,16-15-14,11 1-16,-45-3 4,-6 3-4,-52 0-6,-5 2-1,-6 1 1,26 1-1,-14 1 0,-11 0-1,-10-4 0,-12-2 1,-4-2 2,-4-1 17,-1-1 4,1-1 7,-2-4 13,-6-7-25,3-6-12,-1-1-6,-4-9-1,-4 0-17,-4-4 1,-8 5 7,-1-4 2,-7 3 0,-2 6 8,4 7 0,12 2 20,3 6-11,11 4 0,4 4-9,6 3-18,0 0-29,10 6 13,2 6 17,7 6 17,8 3 7,2 6-1,-3 1-5,0 4-1,-1-2 1,-4 6 0,0-1 0,-3 1 5,-6-1-6,-2-5 1,-4 0-1,-3-4 1,-4-1 8,-4 0 3,-5-7-1,-5 0 4,-5-1 13,-9-3-4,-6-5-24,-1 0-25,-2-2-160,-42-10-419</inkml:trace>
  <inkml:trace contextRef="#ctx0" brushRef="#br0" timeOffset="180467.3221">9181 16326 271,'-27'4'146,"-1"6"-82,-23 12-55,6 9-9,11 14-85,-20 98-68</inkml:trace>
  <inkml:trace contextRef="#ctx0" brushRef="#br0" timeOffset="183948.5212">18028 14038 199,'0'0'697,"-1"4"-585,1-1-112,1 1 0,-1 1-1,6 1 1,-6-2 0,1 3 1,-1 1 1,-7 4 7,-4 17 16,-10 9-10,-12 7-15,-3 0-40,-3-3-83,-34 29-200</inkml:trace>
  <inkml:trace contextRef="#ctx0" brushRef="#br0" timeOffset="186957.6934">18079 17152 955,'-6'-4'213,"3"1"-90,-3-6-54,2 9-28,4 2-4,-2 0 1,1-1-16,2 3-22,-1 3-13,0 9 5,0 16 8,-4 16 10,-5 5-10,-8 2-4,-2-4-37,-7-10-47,-6 1-62,-4-3-111,-60 29-280</inkml:trace>
  <inkml:trace contextRef="#ctx0" brushRef="#br0" timeOffset="189455.8362">20547 15920 1220,'-3'3'190,"1"-2"-190,1 4-18,-1-4 18,1 1 18,1 1-2,0 7-15,0 7-1,-3 18 33,-4 22-4,-4 18-4,-6 16-7,-21 68-1,-15 31-11,-3 9 7,15-57-8,6 17-5,15-17-39,20-40-51,6-76-42,0-7-85,7-5-128,41 14-138</inkml:trace>
  <inkml:trace contextRef="#ctx0" brushRef="#br0" timeOffset="189951.8645">20486 16389 924,'4'-15'138,"5"6"-96,3-14-41,9 7 20,5 6 35,6 1 2,11 1-19,-1 6-18,3 8-6,-8 12-15,-3 7-1,-11 8 1,-7 7 18,-9 3 0,-11-2-12,-8 8 11,-11 0 13,-10 5-5,-11 1-16,-10-3-9,-4-5-4,2-14-8,5-13 6,3-11-8,8-18 2,7-7-4,9-6 16,10 5 0,9 1 22,7 11-17,8 2-5,8-4 0,10-1 16,15-2 27,8 8 1,1 4 7,0 9-3,-3 4-14,-2 8 14,-3 5-21,-3 2-10,-2 2-2,-5-2-3,-3-5-6,-2-1-6,-1-5-15,2-7-74,-2 0-28,5-6-30,-2-6-81,41-29-255</inkml:trace>
  <inkml:trace contextRef="#ctx0" brushRef="#br0" timeOffset="190271.8829">21655 15900 1188,'-1'0'242,"1"0"-217,-3 0-25,4 1-4,1-1 4,-1 8 33,4 2 13,2 3 14,-2 3-16,2-2-13,-6-2-10,1-7-7,-4-1 5,1-2-8,-2-2-11,3 0-7,0 0-63,0-2-143,3-16-601</inkml:trace>
  <inkml:trace contextRef="#ctx0" brushRef="#br0" timeOffset="191235.9381">22203 15184 903,'0'0'199,"0"-3"-146,0 3-37,0-1 23,3-5 47,0-2-38,6 1-36,7-6 3,3-1 3,8 2 3,-3-1-8,8 3 1,-3 4 8,0-1-1,-5-2-12,-5 9-8,-4 2 0,-2 10 14,1 0 21,2 13 12,-3 4-14,4 6-7,-1 4-10,-5-3-17,2 4-2,-8-5-28,-4-1-25,-5-4 2,-13 1 40,-6 5 13,-13 6-8,-11 7-25,-9 5 17,-4 0 6,6-5 9,8-10 1,13-13 0,14-13 0,14-10-9,7-2-34,8-5-41,10 4 84,14-8 19,13-4 5,13-6 0,3-5 15,-5 0 9,-10 3 3,-9 6-1,-8 10-7,-2 3-11,-10 4-2,4 5-6,-3 0-11,-1 2-7,-2 6 0,1-5-6,-1-1-32,-3-2-38,4-4-59,-5-1-62,3-10-92,9-38-374</inkml:trace>
  <inkml:trace contextRef="#ctx0" brushRef="#br0" timeOffset="191551.956">23085 14687 1255,'0'3'165,"0"0"-165,0 9-26,2 7 26,1 15 33,3 17 2,0 14-2,2 11 9,1 10-21,-8 7-9,-4 57 1,-19 21 10,-10 8-22,16-64 9,10-74-10,2-6-24,2-7-73,1 24-53,4-18-86,4-16-214,23-38 116</inkml:trace>
  <inkml:trace contextRef="#ctx0" brushRef="#br0" timeOffset="191889.9755">23350 15158 1141,'0'-3'267,"2"3"-258,5-3-9,9 3 0,13-6 6,11 0 1,6 4-7,2 4 6,-4 6-6,-12 4 0,-8 5 9,-8 3 12,-5 9 23,-6 5-19,-5 11-5,-5 6-2,-6 9 6,1 3-12,-2-4-12,5-10-72,0-11-35,5-17-64,4-8-117,-2-13-40,-3-56-141</inkml:trace>
  <inkml:trace contextRef="#ctx0" brushRef="#br0" timeOffset="192110.988">23684 14981 840,'-1'3'277,"-1"-3"-170,-3 0-68,3 6 19,-3-1-16,-8 10-6,-4 15-7,-10 15-11,-3 15-11,-4 5 1,4 0-3,8 0-5,1-1-28,12-10-44,3-9-152,7-16-155,19-19-141</inkml:trace>
  <inkml:trace contextRef="#ctx0" brushRef="#br0" timeOffset="192399.0045">23891 14716 1101,'0'4'162,"0"-2"-162,0 4 0,2 11 4,1 11 77,0 13-22,2 16-31,1 7-17,-3 4 5,2 0-5,-3 6 8,-9 0 4,1 4 4,-7 5-8,-1 8-8,-1 0-11,0-5-41,7-5-59,5-21-56,6-19-101,26-11-266</inkml:trace>
  <inkml:trace contextRef="#ctx0" brushRef="#br0" timeOffset="192830.0292">24236 15193 910,'-3'0'175,"3"0"-175,-2 4-57,2-1 57,2 7 42,1 0 26,0 6-16,0 3-19,0 0 14,-1-6 2,-1 0-11,2-2-22,0-8-16,0-3-1,-2-1-20,2-3-10,0 0 16,1-8 14,2 2-9,-2-5 9,-1 3 1,-1 2 9,-4 6 17,-2 3 16,-1 1 7,1 0 2,0 0 0,3 1-18,1-1-24,0 0-7,0 0-2,-2 0-1,4 0-9,-2 0-46,1 0-59,-1 0-65,-3 4-147,-17 11-130</inkml:trace>
  <inkml:trace contextRef="#ctx0" brushRef="#br0" timeOffset="194699.1361">24909 14925 1101,'-2'0'178,"2"-1"-151,2-3-27,2 1-33,-2 2 27,4-2-12,7-3-10,4-1 4,2 2 4,-1-3-8,-5 6 13,-5 2 5,-3-2 10,1 2 0,-1-2 2,3-2-1,1 0-1,1-1-6,4-2-12,-6 5 3,-4-3 9,-4 5 6,0 1 7,0-1 17,-3 6 1,-2-5 70,3 5-19,-2-5-22,3-1-24,1 2-7,1 1-23,-1 8 0,4 14 25,-2 15 15,3 13-2,1 9 1,-2 3-5,3 2-7,-7 4 5,-3 3-5,-1 3 6,-3-1-3,-1-3-9,4-11-14,-1-3 2,1-12-8,2-8 5,-5-7-5,5-9 0,0-1 6,-3-10 2,0 1 5,-4-1-2,-5-4 3,-2 2-15,-2-2 0,-2-3-35,3-2-2,0-7-40,3-12-32,-2-8-169,-4-115-252</inkml:trace>
  <inkml:trace contextRef="#ctx0" brushRef="#br0" timeOffset="195074.1576">25182 14861 814,'1'-2'187,"7"-2"-151,1 3-34,6-1 17,3 2 14,2 0-4,0 7-5,-2 2 7,1 3-2,-1 5 2,-1 3 4,-5 7-5,-1-2 25,-5 1 1,-1 1-22,-3-1 2,-4 1-1,-3 2-1,-2 1 1,-6-2-8,-2 0-5,-7 2-5,-8 2 1,-4-3-15,-13 3-3,-5-5-32,-4-6-20,0-7-13,12-15-23,13-17-47,11-14-149,13-95-278</inkml:trace>
  <inkml:trace contextRef="#ctx0" brushRef="#br0" timeOffset="195757.1967">24755 14565 640,'-1'-1'297,"-1"1"-165,2-2-79,2 0 50,0 1 23,3-2-27,9-1-57,13 0-6,20-6 5,19 1-11,57-16-12,11 1-2,-93 12-14,0 5 5,42-10 4,-11 5-10,-6 4 1,-9 3-1,-10 1-1,-13 4 1,-11 2 0,-5-2-1,-12 2 1,-5-2 11,-2 0 8,-2 0 25,-4 0 27,-3-9-19,-5-4-52,-5-7-1,-2-2 1,-3-7-1,3 0 0,-4 1-2,5-3 2,0 6-1,-1-3 1,4 8-6,5 4 6,6 5 8,3 5 6,4 6-14,4-1-40,2 1-5,7 1 0,8 9 45,15 2 9,8 7-3,3 3-5,-3-1-1,-3 5 0,-9 1-9,-3 4 2,-4 7 7,-6 1 1,-7 5 1,-4-4 10,-9-4-5,-12 1 1,-9-2 11,-14 5-19,-11-1-19,-10-1-106,-7 0-113,-87 21-259</inkml:trace>
  <inkml:trace contextRef="#ctx0" brushRef="#br0" timeOffset="196890.2615">21992 16645 232,'-3'-4'369,"0"1"-225,-1-4-55,1 2 5,-3 2 5,3 0 21,0 0-9,2 3-31,-1 0-20,2 0-11,0-1 5,0 1-1,2 0-7,-1-1 1,4 1 1,-2 0-27,4-2-20,9 0 7,17-6 14,16 0 4,17-4-7,52-16-11,32-4-1,24-4 1,-45 11-8,6 1 0,14 5 1,6 7-1,-3 5 1,-10 6 7,-4-2-8,-12 0-1,-3-6 1,-2-13 1,-10 0-1,1 3 0,-1-5 0,-6 4 1,-9 5 1,-1 1-1,-13 1 0,-41 7 0,0 2-1,-5-1 0,37-5 1,-3-1-1,-10-1-6,-6 4 6,-7 0 0,-11 2-1,-6-1 1,-8 3 0,-2 2-2,-5-2 1,-3 2-1,1 2 1,-7 0 1,1 0-1,-5 0-1,2 0 1,-3 0-1,0 2 1,-1-2-1,0 0 2,0 0-8,-1 0 1,2 2 6,-1-2-7,2 0 7,-2 0-1,0 0 1,0 0-1,0 0 1,3 0 1,-2-2 0,-1 2 0,0-2 9,0 2-9,-1 2-7,-6-2-47,-9-2-71,-22 6-218,-170 22-576</inkml:trace>
  <inkml:trace contextRef="#ctx0" brushRef="#br0" timeOffset="197460.2941">22103 16942 674,'-4'0'343,"3"2"-155,-8-2-83,6 2-21,-3 2 7,-1 1-32,-6 2-50,-5 7-2,-5 13-5,-5 18 20,-2 17 14,5 14-9,2 3-18,7 11-9,10-3 1,4 6 1,13 51-2,-1-94-6,11 44-59,7-14-43,5-5-24,5-22-43,2-13-157,45-40-209</inkml:trace>
  <inkml:trace contextRef="#ctx0" brushRef="#br0" timeOffset="197738.31">22353 17138 1321,'0'2'99,"5"3"-99,2 5-97,11 6 89,7 13 8,10 7 9,4 6-3,1 0 2,-4 0 1,-5 3-9,-4 0 13,-12 6 23,-9 1-16,-8 4-13,-6 2-7,-10-4 0,-3-9-18,4-13-48,2-12-96,0-26-126</inkml:trace>
  <inkml:trace contextRef="#ctx0" brushRef="#br0" timeOffset="197981.3239">22712 17101 600,'-5'6'814,"4"-6"-661,-7 4-141,-3 9-3,-6 15 20,-13 13 5,-7 12-7,-6 8-15,-1-3-6,4-6-4,2-4-1,1-6-1,6-10-19,3-6-71,5-7-86,-2 0-92,-32 3-291</inkml:trace>
  <inkml:trace contextRef="#ctx0" brushRef="#br0" timeOffset="198371.3462">22816 16936 1235,'0'0'156,"3"0"-156,-3 3-10,3 0-26,3 5 6,6 4 30,4 10 5,9 4 1,0 4-5,-2-1-1,-5-2-12,-10-4-41,-5-4 23,-8 1 30,-4 1 21,-5 1 3,-2 3-6,-3 1-8,2-9 5,4-3 14,4-7 8,8-4-11,2-5-13,5 1-13,0 0-6,2 2 5,5 4 1,6 5 1,3-2-1,1-4-24,-2-4-54,0-2-22,-5-4-22,2-6-55,14-10-151</inkml:trace>
  <inkml:trace contextRef="#ctx0" brushRef="#br0" timeOffset="198626.3608">23316 17540 1340,'1'0'345,"4"2"-345,10-2 0,4 0 0,16-3 30,5-5 13,13-3-28,1-2-6,-4-3-9,-9 4 6,-13 4-6,-7 2-21,-12 6-57,-7 0-68,-4 4-89,-7-5-233</inkml:trace>
  <inkml:trace contextRef="#ctx0" brushRef="#br0" timeOffset="199467.4089">24244 17527 1335,'1'2'131,"5"0"-130,9 2-1,6-3 48,14-1-8,9-4-19,12-4 2,11-5 13,-3-1-23,-6 0-7,-11 3-6,-11 4-15,-11 4-33,-6-1-43,-2 4-50,-5 0-95,9 10-277</inkml:trace>
  <inkml:trace contextRef="#ctx0" brushRef="#br0" timeOffset="199780.4267">24421 17636 931,'-5'-2'307,"4"2"-205,-4-2-76,4 2-11,2 2-12,-1 8 3,0 15-6,-1 16 7,-2 14 5,2 6-4,-1-2-8,2-14 0,6-11 0,1-13 0,9-9 6,8-2 69,10-8-18,10-2-17,4-9-11,0-4-19,-3-3-2,-6 0-8,-4 0-49,-6-3-19,-10 2-127,-3-2-75,-19-46-316</inkml:trace>
  <inkml:trace contextRef="#ctx0" brushRef="#br0" timeOffset="199995.4391">24651 17703 780,'-1'4'476,"-2"6"-426,-2 5-40,1 15 2,-6 15 39,0 10-10,-1 9-19,1 4-11,-5 6-2,6-6-9,3 3-27,-1-6-51,4-12-69,3-16-3,3-20-333,0-38 108</inkml:trace>
  <inkml:trace contextRef="#ctx0" brushRef="#br0" timeOffset="200516.4689">24397 16681 1130,'-1'-6'159,"-1"0"-159,-1-8-9,3 4 9,0 3 20,0-1 11,3 7-31,2 2-8,2 0 8,5 9 25,5 1 11,-1 6 3,5 4 5,-6 5-7,5 8-5,-4 7-20,0 10 4,-2 8 7,-4 9-10,-6-1-13,-2 4 0,-4-7-21,-5-5 2,-3-11-13,3-19 13,1-16 7,-2-9 12,5-11 0,-2-10-29,-2-15-49,-2-19 47,4-21 20,8-8-1,5-1 12,4 11 29,2 18-12,6 6-1,2 6 8,6 3 6,6 1 3,-1 2-9,1 4-15,4 7-9,-14 7-1,-4 9-70,-8 7-79,-2 10-100,-7 56-282</inkml:trace>
  <inkml:trace contextRef="#ctx0" brushRef="#br0" timeOffset="200849.4879">24755 17100 933,'5'7'163,"1"3"-131,1 5 80,5 5-20,0-2-52,6-2-10,0-6-11,2-5-18,-1-6-1,-2-6 8,-2-2 1,-4-13-2,-3-2 7,0-7-14,-8-6 0,-8 1-1,0 9 1,-7 11 36,-1 6 17,-2 16-34,1 2-7,-5 7-11,-2 7 10,3 4-10,0 3-1,8-9-11,3-1-88,10-11-61,0-6-92,14-15-312</inkml:trace>
  <inkml:trace contextRef="#ctx0" brushRef="#br0" timeOffset="201222.5093">25048 16423 973,'0'-2'318,"3"0"-252,-3 2-66,4 0-9,-1 4-6,7 3 14,0 4 0,4 10 0,0 4-18,-4 2-40,-8-1-14,-9 5 71,-9 9-13,-5 1-4,-8-2-11,-2-3 22,5-5 8,8-9 0,6-11 20,11-3-1,4-2-17,7 2 61,5 3 1,4 5-8,8 2-8,3-4-12,1-2-14,5-3-22,0-3-33,0-4-33,-3-2-229,27-14-545</inkml:trace>
  <inkml:trace contextRef="#ctx0" brushRef="#br0" timeOffset="201492.5246">25365 17074 635,'5'22'167,"1"6"-8,6 22-12,8 8-45,-4 0-5,-1-2 23,1 3-4,1 4-16,-1 0-16,-9 1-9,-2-1-13,-5 2-11,-8-4-21,-6-4-8,-2-2-16,-10-9-6,-1-9-40,0-11-37,2-14-31,2-12-54,4-14-94,-19-95-317</inkml:trace>
  <inkml:trace contextRef="#ctx0" brushRef="#br0" timeOffset="201867.5462">25725 16568 709,'2'0'821,"3"0"-821,9 7-74,1 3 49,6 6 8,-2 9 1,-4 5 10,0 7-18,-11 9-18,-8 1-9,-11 3-9,-4 1 22,-8 1 23,0-10 8,5-2 6,8-16 1,2-7 23,9-9 14,8-4 4,7 0 35,2 3 1,9 1-22,2-1-22,5 0-18,-2-4-1,-5-2-13,-1 3 1,-4-4-2,-12 0-46,-2-4-71,-4 3-90,-7-30-462</inkml:trace>
  <inkml:trace contextRef="#ctx0" brushRef="#br0" timeOffset="205711.766">20254 14814 843,'-13'-1'36,"-2"1"-19,-15-3 16,0 9 13,-6 0 35,-4 1-21,4-1 18,-4 1 5,1 5-31,6 8-35,-6 9-10,1 10 11,-3 10-7,-3 8-11,2 12 15,1 7 2,2 8-2,-11 59-8,2 30-1,13 11 0,25-137-4,2 0-2,2 2 1,-2 47-1,-2 57 1,7 17-1,12 23 2,-1-42-1,7 11 10,5 18-11,5 6 1,8-11-1,9-19 2,7 9-2,9-6 0,7-1 0,3-7 1,7-23 0,3-5-1,6-16 0,-49-59 0,1-5-1,4-3-5,83 82 5,30-24 1,28-16 6,-38-37-6,22-5-1,38-6 1,13 4 0,-17-13 1,13-11-1,1-6 1,-4-8 1,6-4 4,10-10-6,-16-2 0,13-10 2,22-9-1,13-7 7,32-10-7,-20-5 0,6-13 0,-5-22 0,-24 2 3,-8 3-4,-60-2-7,-21 4-2,-22 10-2,-19 7 10,-26-3-5,-52 32-1,-3-2-10,2-5 11,34-46 6,31-61-1,5-21 1,0 5 0,-73 121 0,-5 3 1,-6 0 5,26-44 3,-18 11 3,-8-3 3,-10 9 18,-5-3-6,-8-3-11,-8-7-7,-2-7-7,-7-67 7,8-22-9,18 13-1,-6 119 0,4 8 0,-1 2 1,5-34 0,-2 8 1,-3 13 13,-4 1 7,1-1-8,-6-6-2,0-9-1,-7-4-4,-3-11-5,-3 0-1,-11-10 0,-5-2-1,-6 1-5,-4 2 5,-3 6 0,0 9-1,-4 9 2,-1 6 5,3 5 1,-5 4-6,-5 3 0,-2 2 6,-4 2-6,-7 7 0,-49-14-2,-9 14 1,85 28-6,3-1 7,-36-7 0,6-2 1,9 1-1,5-2 10,3-1-10,8 2 6,2-7-6,5-1 1,1-3 0,3-1 8,-2 5-9,0 2 0,-6 5-8,-5 4 7,-6 3 0,-8 1 0,-3 6-1,-4 2 2,4 0 0,-2-4-1,2-2 2,-4 3-2,2 1-4,-2 6 5,-5 3-6,-2 7 5,-48 25 1,-24 19-1,-11 8 0,55-20 1,-2 6 0,8-19 0,-1 0 0,1-10 0,10 11-5,1-1 4,46-13-1,0-4-5,-3 1-2,-38 14 3,-3 1 4,-50 20-14,-19 12-10,-10 9 8,55-24 12,3 4 5,-6-6-5,7 6 6,7-8-1,10-6-5,4-2 5,49-18 1,1-5 0,1-1 0,-30 13 1,4-1-1,-2-1 0,-5 11-1,2 6-8,-8 7 9,3-1-1,5 2-7,3-6 7,5-2-14,7-7 13,7-9-5,9-10 7,12-4 1,4-11 6,5-2-5,2-2 7,1-6-9,-1-1 0,0-7-15,-1-2 9,4-5-13,0-1 4,0-2-6,4-2 0,-3 0 15,0 2 6,-1 2 1,0 2 6,-1 8-7,0-4 0,-4 6-1,-2 2 1,0 1 0,1 5 0,-4 2 0,2 2-6,0-2 6,0 4 0,-2 0 0,1 4-1,4-1 1,1 1 1,1 1-1,3 2 0,1-2 0,-3 3-1,-4 6-7,-4-1-7,-4 3-6,-1-2 14,5-1-23,2-4-45,8 1-33,1 6-51,3-5-26,2 2-32,4 1 8,8 10-59</inkml:trace>
  <inkml:trace contextRef="#ctx0" brushRef="#br0" timeOffset="211883.119">27099 17158 698,'-1'4'119,"-1"-4"-70,-1 4-43,0-2 5,3 0 2,-1-2-4,-1 1 75,2-2-51,2 1-16,-1 0-16,2-4 18,-1 2 47,1 2-6,-2-2-19,1 2-22,-1 0-4,-1 0 3,0-4 2,0 4-5,0 0-5,0 4-9,0-4-1,0 0 0,2 2-9,-1 4 9,1 3 6,1 1 27,2 2-1,-2 6 5,-1-3 4,1-1-13,-3 2-7,-3-1-19,1-1-2,-5 4-32,-5 0-53,-7-1-74,-2 1-90,-39 23-289</inkml:trace>
  <inkml:trace contextRef="#ctx0" brushRef="#br0" timeOffset="212747.1684">27767 16274 324,'3'0'127,"-3"-2"-98,0 2-23,2 0 12,-2-2 40,0 2 7,1 0-23,-1 0-18,0 0-3,2 0 0,1 0 4,-3 0 4,0 0 1,3-1-5,0 0-11,-1 1-13,-1-3 1,-1 3-2,0 0 0,0 0-55,1 0-79,-2-15-194</inkml:trace>
  <inkml:trace contextRef="#ctx0" brushRef="#br0" timeOffset="213294.1997">27893 16281 651,'0'-1'455,"0"1"-371,-3-3-84,6 2-19,-3 1 19,3-2 36,10-3 1,7-8 5,14-4-10,10-6-11,3 0 3,-1-1 13,-5 3-10,-7 8-1,-9 2-16,-13 4-2,-6 7-8,-4 0-1,-2 6-10,0 3 11,3 7 47,1 12 16,2 13-14,0 11-13,2 8-25,0 11-1,1 8 10,-1 4-7,2 3-11,-2-7-1,-2-3 5,3-11-6,-3-16 0,3-10-40,4-15-68,-3-11-65,14-15 50,6-24-51,73-155-515</inkml:trace>
  <inkml:trace contextRef="#ctx0" brushRef="#br0" timeOffset="213587.2165">28524 16045 1031,'0'0'142,"0"1"-110,0-1-31,-3 4 41,2-2 44,-1 4-10,-6 5-20,-5 10-17,-9 18 9,-18 13 3,-13 15-39,-9 2 0,0-1 3,7-12 4,9-7-10,9-7-7,7-6-2,6-3-22,1-4-22,6-4-37,5-5-55,3-5-122,18 2-311</inkml:trace>
  <inkml:trace contextRef="#ctx0" brushRef="#br0" timeOffset="214091.2453">28888 15965 842,'0'-1'219,"-3"1"-138,2-2-53,-2 0 8,3 2 56,3 0-8,-3 0-41,0 0-26,0 0-17,0 0 0,0 0-1,0 0 1,0 0 0,0 0-6,1 0-4,-1 0-8,3 0-26,-3 0-20,0 0-13,0 0-14,0 2-70,-3 1-212,-18 23 29</inkml:trace>
  <inkml:trace contextRef="#ctx0" brushRef="#br0" timeOffset="214623.2757">28815 15546 1141,'0'2'192,"0"4"-192,2 11-2,0 15 2,0 17 30,2 24 39,2 17-16,1 72-14,-7 29-20,-20-7-4,4-68-13,-8-1-1,4-7-1,-7 11-5,15-81-167,-1-1 127,2-5 1,-12 35-43,6-17-73,2-14-109,-13-17 16</inkml:trace>
  <inkml:trace contextRef="#ctx0" brushRef="#br0" timeOffset="215005.2976">27950 15380 96,'-1'0'931,"-1"3"-780,0-2-151,0 6 3,4 9-3,-2 5 69,2 19-1,0 13 2,-2 26-26,-2 66-20,-12 39-8,-23 49-8,13-88 17,3-8-16,5-6-9,1-11-43,0 5-44,3-11-51,9-12-60,8-68-152,20 15-185</inkml:trace>
  <inkml:trace contextRef="#ctx0" brushRef="#br0" timeOffset="216785.3993">29382 15707 82,'-9'-10'1054,"4"6"-883,-5-10-87,6 10-32,2 4 16,2 2 34,0-2-12,3 0-42,0 0-30,0 0-5,8 4-13,5 10 6,17 5 14,10 7 2,9 4-5,10 1-10,3 4-6,-3 0 0,1 5-1,-6 1-17,-6 4-20,-7-2-5,-11-3-6,-15-3-15,-12-4 34,-10-3 29,-12 3 29,-16 0-2,-14 6-12,-14 5-3,-13-1-12,-53 20-10,88-50-41,-34 7-58,14-7-52,21-19-43,8-59-275</inkml:trace>
  <inkml:trace contextRef="#ctx0" brushRef="#br0" timeOffset="217181.4221">30232 16321 714,'-4'5'252,"-5"4"-156,-4 11-17,-4 4 38,0 4-75,-3-3 173,-2-5-136,2-2-5,-4 5-49,-1 3-10,-5 0-6,3-2-1,-4 0 2,1 0-8,-6 1 8,-5 4-9,-6 1 0,-4 5 0,-9 5 0,2 1-1,2 4 1,1-4-1,6 4 0,5-2 0,4-4-1,4-3-6,8-7-19,7-13-17,11-4-41,12-12-128,9-6-276,63-53 132</inkml:trace>
  <inkml:trace contextRef="#ctx0" brushRef="#br0" timeOffset="217948.4659">29953 15224 1185,'-5'-2'168,"2"0"-87,-5-2-54,8 4 3,0 3 54,-2-3 6,4 1-39,-2 1-45,4 2-6,3 8 0,4 11 35,10 16 4,5 9-9,12 8-12,7-5-7,8 7-10,-6-2 1,-1 0-1,-5-2 8,-6-1-8,-6-1-1,-2-7 1,-7-8 0,-5 0-1,-3-6-1,-6-3-8,-5-3 9,-3 2 3,-7 7 11,-5 4 8,-6 7-5,-2 0-5,-3 0-2,0 4 5,-3-3 0,-7 3-1,-4-4-7,-11 4-1,-8-5-4,-10 1-2,-52 23 0,-31-3-38,6-11-28,111-43 5,15-3-5,5 0-27,-9 5-89,18 2-297,35 31-218</inkml:trace>
  <inkml:trace contextRef="#ctx0" brushRef="#br0" timeOffset="218671.5073">30939 15584 1188,'3'-3'110,"0"2"-110,6-5-71,9 0 71,9-7 15,9 6 60,3 5-7,0 6-14,-2 11-17,-10 5-22,-3 9 29,-7 5 7,-3 13 3,1 2-12,-6 7-8,-3 4-14,-6 6-11,-6 5-3,-9 6 3,-9-3-2,-9-2-1,-5 1-6,-3-14-27,1-11 27,7-10 21,7-17-10,13-14 4,7-9 15,3-10 4,8-23-34,2-23-16,10-17 15,11-8 1,8-1 1,7 9-1,4 7-6,6 3 5,9 2 0,7 1-5,9-1-7,-2 4 5,-9 11 7,-10 11-5,-18 19-37,-11 7-46,-9 5-73,-12 12-115,-9 37-327</inkml:trace>
  <inkml:trace contextRef="#ctx0" brushRef="#br0" timeOffset="218985.5252">31471 16303 1069,'-2'20'141,"1"-3"-48,0 17-33,3-7 17,6-4 13,6-9 13,7 0-28,8-4-42,1-8-10,4-10-8,-1-8 4,-5-5-7,-9-7 2,-6-1-2,-9-1-3,-1-2-8,-10 8-1,1 10 1,-1 4 58,0 8-16,-3 2-26,-5 0-17,-6 6-12,-6 7-6,-3 9-63,2 8-74,-2 5-101,-19 75-203</inkml:trace>
  <inkml:trace contextRef="#ctx0" brushRef="#br0" timeOffset="225058.8726">25191 13287 702,'-2'0'97,"2"0"-73,0 0-13,0 0 4,2 0 60,-1-2 39,3-6-32,0-9-11,6-11-35,4-11-8,5-14 7,-1-10 5,8-5 5,-3-11-7,4-5-22,4-12-4,22-77-10,15-52 10,16-21-6,-24 82-6,10-7 1,-8-5-1,-5 17-7,-1 13 6,-2 11-4,-3 1-3,-11 0-4,-10 24 12,-20 65 1,1 3 0,-2 4 15,10-39-6,2 6-10,3 7-1,3 9-7,-2 6 7,-3 13 2,-8 13-1,-5 12 0,-7 10-8,-2 1 2,-5 1 0,4 2 4,-1-2-4,-1 2-4,0-3-11,-1 4-1,-6 8 22,-9 2 7,-6 8-1,-8 7 1,-4 2-6,-4 4-1,2 8 6,-3 2-6,-3 6 1,0-1 0,1 1-1,2-1 0,3-5-1,4 1-8,10-5-1,3-10-5,10-5-9,6-7-21,5-2-32,1-6 4,4 0-28,0-7-68,7-2-32,7-6 54,6-11 31,67-65-50</inkml:trace>
  <inkml:trace contextRef="#ctx0" brushRef="#br0" timeOffset="225335.8884">26179 10463 229,'0'0'137,"-1"1"-13,-1 1-1,-1-1 12,0 2 21,1-2-49,1-1-43,2 2-35,2 2-29,5 2 35,4 4 4,6 5-15,-2 3 6,0 5 1,2 3-8,-5 4 2,1 7-10,-4 1-6,-5 8 6,-4 8-13,-3 5 7,-5 2 6,3 8-3,-2-6-12,9-1-24,6 0-123,49 101-197</inkml:trace>
  <inkml:trace contextRef="#ctx0" brushRef="#br0" timeOffset="226396.9492">27627 17523 595,'-9'9'163,"3"-1"-88,-9 2-36,11-2-10,4-4 34,0-8 9,0 4-2,2 0-23,0 4-20,6 5 42,4 4 3,6 6 1,9 2-4,12-3-10,18-2-8,71-4-9,83-42 7,76-36-4,-86 24-18,-3 27-16,-30 3-4,-40-2-7,-25 13 7,-15 8-6,3-7-1,21-7 6,19-11-5,17-9 8,6-1 2,1-2-11,-17 8 0,-21 19-7,-26-11-40,-58 7 40,-5 4 7,-1-4 19,20 2 14,-7 2-12,-3 0 23,0 0-17,11-3-12,5-4-9,5-1-6,5-1 1,-3-1 4,-3 4-5,-5 5-5,-10 0 4,-8 1 1,-18 0-1,-9 3-12,-6 3 13,-1-3 13,0 0-13,3-3-14,6 2-32,1-2 45,8-1-11,6-4-6,0 1-21,-3-2-9,-9 0 8,-8 5-22,-10 0-68,-67-27-164</inkml:trace>
  <inkml:trace contextRef="#ctx0" brushRef="#br0" timeOffset="240280.7433">25923 7796 492,'-1'0'222,"1"0"-74,-2 0-70,2-2 6,0 2 45,0 0 11,-1 0-40,-1 2-40,2-2-28,0 0-14,0 3-11,0-2-6,0-1-1,0 0-8,0 0-2,0 0-2,2 0 10,-1-1 1,1 1 1,-1 0 2,-1 0-2,0 0-6,0-3-24,0 3-14,0 0-8,0 0-26,0-2-29,0-2-125,-4-16-139</inkml:trace>
  <inkml:trace contextRef="#ctx0" brushRef="#br0" timeOffset="240932.7806">25559 7884 677,'-1'0'113,"-1"0"-44,-1 0-38,3 0-14,2 0 25,-1-1-5,7 1-28,11-2 30,16-4 8,14-6-10,12-2-10,6-5-12,-7 1-9,-11 2 0,-7 5-4,-8 0-2,-7 4-12,-3 0-80,-2 3-38,-10 2-38,-4-2-15,-26-5 69</inkml:trace>
  <inkml:trace contextRef="#ctx0" brushRef="#br0" timeOffset="241201.7959">25609 8057 607,'3'3'77,"1"4"-77,3 3-14,-1 3 14,-2 2 18,0 2 35,-1 7 70,-3 7-30,-4 12-6,-2 14-33,-5 4-18,-2 9-18,1-1-8,1-2-1,3-13-3,3-7-6,7-15-52,1-11-47,2-9-56,0-4-44,1-10-31,18-57-44</inkml:trace>
  <inkml:trace contextRef="#ctx0" brushRef="#br0" timeOffset="241391.8068">25624 8328 653,'1'-3'148,"1"0"-93,8-4-55,13 2 0,8-5 14,12-1 22,5-1-4,1 5-10,-2 4-13,-2 3-4,-7 4-5,-10 5-58,-4 2-61,-12 3-73,-30 54-52</inkml:trace>
  <inkml:trace contextRef="#ctx0" brushRef="#br0" timeOffset="241593.8184">25543 8757 744,'6'3'169,"3"-3"-168,13 3 5,10-3 29,5-3 41,1 0-4,2 0-1,0-1-43,-1 0-14,0 3-14,-4-3-2,2-5-58,-2-3-54,-5-7-102,45-60-159</inkml:trace>
  <inkml:trace contextRef="#ctx0" brushRef="#br0" timeOffset="242027.8432">26331 8110 989,'1'-5'165,"4"-6"-113,13-10-41,16-10-11,10-5 6,14-7-4,1 6-1,-1 1 0,-4 7 1,-7 12-1,-8 5-1,-11 12-12,-11 6-11,-9 9-7,-4 2 15,-4 11 15,-3 5 11,-3 9 31,-4 1 1,4-2-20,9 3-17,7-4 3,14-4-3,3-1 7,3-5-1,3-5-3,-1-9 2,0-8-1,2-8 2,11-8-4,9-14-8,11-10-47,13-11-77,0-5-29,-6 0-71,55-53-59</inkml:trace>
  <inkml:trace contextRef="#ctx0" brushRef="#br0" timeOffset="242486.8693">26492 8622 453,'1'0'532,"-1"0"-460,0 0-72,2 0 1,0-4-1,1 4 6,4-2-6,2 1 1,5 1 5,3 0-6,-3 3-1,0 3-11,-1 8-5,-3-2 2,0 9 3,-4 2 3,-3 5 2,2 1 7,2 3 1,-4-5 11,3-2 1,-4-5-2,4-2-1,0 0 4,2-9-4,-2 0 4,5-6 1,-1-3 3,5-3 12,9-6 4,6-5-16,4-6-16,2 0 8,-3 3-10,-5 0 0,-5 7-34,-5 6-37,-5-4-28,-4 5-87,-5 2-129</inkml:trace>
  <inkml:trace contextRef="#ctx0" brushRef="#br0" timeOffset="245497.0416">28097 9218 639,'-1'0'183,"-1"4"-125,2-4-35,0 0 37,0 0 54,-3 0-8,3 0-37,-1 0-40,1 0-20,0 0-9,1 0-11,-1 0-37,3 0-72,-3 0-151</inkml:trace>
  <inkml:trace contextRef="#ctx0" brushRef="#br0" timeOffset="246526.1005">28438 9294 696,'-5'-4'138,"4"1"-42,-4 0-15,5-1 0,2 4-12,-1-1-25,2 1-28,7-4-4,8-8 30,6 2-3,6-8 2,0 5-19,-5 0-8,-4 4-8,-6 3-6,-4 5 0,-5 1-7,1 0-1,-1 1 7,7 5-1,1-1-5,-2 5-4,-2 0 2,-1-1 0,0 5-6,-3-2-3,-2 8 3,3 6 14,-3 9 1,-3 4 8,0 13-7,1 0 14,0 3-6,2 1 0,2-2-8,4 5 5,1 6-5,1 4 0,2-7 1,-1-6-1,0-12-1,1-13 7,2-11 1,-2-6-7,4-8 9,7-10 5,2-13-15,3-9-6,0-2-25,-1-8-41,-3-2-14,-9 2-77,-3 1-100,0-53-272</inkml:trace>
  <inkml:trace contextRef="#ctx0" brushRef="#br0" timeOffset="246856.1194">29143 9253 801,'-12'-2'170,"3"2"-98,-9 0-27,8 0 33,3 3 16,-1 3-31,2 5-36,-5 8-15,-5 11 6,-5 13 0,-4 12 20,-11 4-11,-7 4-8,-11-1-7,-5-1-1,-2 1-5,-1-3 0,9-9-5,11-7 0,15-12-1,15-14-25,6-10-22,6 0-35,1-5-53,2 2-48,5 0-35,43-11-38</inkml:trace>
  <inkml:trace contextRef="#ctx0" brushRef="#br0" timeOffset="250747.3419">29346 9196 169,'-2'-3'77,"1"-4"47,-2-6-35,1 3 28,-3 2 21,3 1-12,1-3-5,-1 4-7,2 4-24,-1 1-19,-1 1-20,2 1-21,-1 1-30,-1 0 0,2 2-15,-1-3-8,1 5-7,0 5 12,3 6 18,0 12 8,0 14-2,0 6 16,1 13-2,-4 10-4,-6 0-1,0 5-6,-4 5 5,-3-1-2,-4 7-5,2 0-1,0-4-5,3-3-1,3-1-10,5-9 1,1-12-50,7-14-82,1-16-64,3-17-76,5-38-53</inkml:trace>
  <inkml:trace contextRef="#ctx0" brushRef="#br0" timeOffset="251247.3705">28549 8912 577,'0'0'195,"0"0"-150,-1 0-30,-1 2 3,1-2 92,-1 0 14,1 2-50,1-2-55,-2 2-19,-1 12-27,-6 11 27,-1 17 6,-3 18 11,2 13-4,-4 13 5,-3 56-4,-1 14-5,12-111 4,-1-4-5,-6 44-2,-2-9-5,3-5 5,1-6-6,3-10-13,3-9-27,4-8-44,5-9-86,8-3-80,46 13-68</inkml:trace>
  <inkml:trace contextRef="#ctx0" brushRef="#br0" timeOffset="252022.4149">29742 8932 810,'0'0'170,"0"0"-139,0 3-22,0-2-6,1 2-3,0 0-6,4 4-7,2 9 13,9 3 14,3 2 7,5 0 4,-3 4 1,2-6-4,-8 1-8,-1-4-13,-7 0 1,-4-8-1,-3-2 5,-3 3-6,-6 1 0,-11 6 24,-12 9-6,-10 4-16,0-3-2,11-6-8,12-8 7,13-8-23,7-4-27,1 0 8,2 3-7,2 1 28,6 2 16,2 3 6,5 0 7,3 3 2,-1 3-3,-4 0 0,0 4 6,-2 4 0,-4 0 3,-4 6 11,-1 0 1,-4-6-3,-4-1 4,-2-6 10,-8 0 5,-10-3 17,-9 1-19,-12-2-41,-6-7-121,-91-14-196</inkml:trace>
  <inkml:trace contextRef="#ctx0" brushRef="#br0" timeOffset="253035.4728">28187 8426 611,'0'3'177,"3"-2"-177,6 1-26,0 2 26,3 1 43,6 1 5,-5-2-3,6 1 13,5-1 22,2 3-10,4-4-20,5-2-1,1-1 8,7 2-6,0-4-6,2 1-18,3-2 0,1-1-10,-2 4-7,5 0 5,0 0-6,3 0-3,8-3-5,4-1 17,54-11 15,17-4-3,15-7-13,-58 10-1,-11 3-1,-47 9-7,-5 0-7,-2 0-1,28-6 1,-9 5 1,1 0 4,-6 2-6,-2-1-2,-1 1 2,-3 0 0,0 3 0,-3 0 1,-4 3-1,-10-3 0,-1 3 0,-12-2-6,-6-1-15,-2 0-24,-2 3-38,-4-3-80,-12 3-184,-98 3-237</inkml:trace>
  <inkml:trace contextRef="#ctx0" brushRef="#br0" timeOffset="254470.5549">27727 8069 656,'-3'0'53,"3"2"-53,0 2-71,-3-2 34,-1 5 37,2 8 19,-2 1 38,-2 7-15,-3 2-4,2-1 4,-3 5 13,-1 2-25,0 11 17,-5 5-8,-2 11-14,-3 11-4,-6 13-10,2 5-4,-1 5 4,-2 0-10,6-3 5,-1-14-6,10-14 0,2-13 0,6-15-21,1-16-26,3-3-47,2-11-70,3-6-38,6-65-110</inkml:trace>
  <inkml:trace contextRef="#ctx0" brushRef="#br0" timeOffset="254988.5844">27657 8573 619,'5'-3'77,"3"0"-70,3 3 2,8-4 0,-8 4 38,-2 4 16,1 4-6,-5 1-38,1 7-18,-2 2 12,-1 2 8,-1-2-10,-2 1 2,-2 0 11,-5 2 3,-7 2 5,-4 2-1,-10-1-5,-2 1-7,-4 1-10,-1-13 6,7 1-4,7-6-2,4-8 0,2 0-9,4 0-5,2-4 3,5 1 2,1 3-14,4-1 1,-1 1-13,2 0 2,0 1-1,0 2-8,7 1 33,6 3 1,9 6 35,3 3 2,7 4 13,5 6-11,-2 3 4,2 1 2,-6 0-11,-8-3-25,-4-4-1,-5-5-8,-7-5 8,0-8 3,-1-1-12,-2-4-33,4-4-63,12-11-104,50-91-440</inkml:trace>
  <inkml:trace contextRef="#ctx0" brushRef="#br0" timeOffset="255341.6047">28896 7341 992,'0'0'132,"0"0"-100,-2 0-22,2 0 14,-3 0 21,2 0-45,-1 0-21,2 2-60,2 0-156,-1 6-66,17 14 45</inkml:trace>
  <inkml:trace contextRef="#ctx0" brushRef="#br0" timeOffset="255740.6275">29036 7284 849,'0'-1'121,"0"1"-89,0-4-25,0 2-6,0 0-1,0 2-55,6 2-194,-3 4 45,7 23 0</inkml:trace>
  <inkml:trace contextRef="#ctx0" brushRef="#br0" timeOffset="256474.6695">28925 7312 572,'0'0'206,"0"0"-107,0 0 10,0 0 50,2 0-9,-2 0-54,1 0-42,1 0-36,0 0-18,-2 0 0,5 0-12,4-6 11,15 0 1,9-4 9,6-3 0,1-1-8,-5 4 0,-6-2 0,-5-1 3,-5 3-4,-5 0-8,0 1 7,-10-1 2,2 2-1,-6 1 8,0 0-8,0 7 1,0-4-1,-2 2 0,2 4-1,-1-2-14,-2 4-21,3-1 0,-3 6-9,-2 6 22,-2 9 23,-2 11 2,3 8-2,-3 4 6,0 0 3,-1 6 2,4 0 10,-1 8-3,0 4 7,1 3-7,2 5-4,-1 8 2,-1-9 4,1-4-11,1-7 0,0-12 0,-1-5-2,1-13-6,-1-5 8,-3-5-9,-3-2 9,0-7 5,-3 2 1,-1-8 6,-3-4-21,2-8-18,-4-8-69,5-10-75,3-14-107,12-104-321</inkml:trace>
  <inkml:trace contextRef="#ctx0" brushRef="#br0" timeOffset="256826.6896">29295 7322 633,'16'-6'101,"1"2"-80,16-3-14,-1 0 47,-4 7 21,-7 0-1,-4 7-38,-3 3-20,-4 3 5,2 5-1,2 5-2,0 0 3,3 5-2,1-1-1,-3 3 2,3 1-1,-5-3-4,-7-3-1,1-9-14,-10-2-1,-4-5 1,-12 6 60,-20 9 26,-21 4-44,-61 21-23,83-36-10,-31 8-9,20-11-45,20-3-111,19-11-96,19-41-268</inkml:trace>
  <inkml:trace contextRef="#ctx0" brushRef="#br0" timeOffset="257592.7335">28760 6999 913,'-2'-5'150,"2"5"-78,-3-3-51,5 3 8,-2 0 79,1-2-5,5 2-70,12-2-33,18-5 6,25-3 9,63-10 6,26-2 6,10 0-6,-61 15-8,4 3-1,1 1 2,-16 2 7,-51 2-2,-5 2-13,-2-2-6,29 5 1,-9 0 0,-4 0-1,-6-2 1,-7-4 5,-9 0 0,-12 4 0,-7-8 8,-5 4 17,-4-4 29,-3-5-34,-8-9-26,-11-4-24,-8-4 7,-4-1 8,0 1-3,5 7 11,8-2-10,-1 3 6,6 2 4,-1 2 2,9 5 0,3 0 0,3 6 7,1 1-8,9 2-2,-3 0-29,1 0 17,7 4-13,1 3 18,18 9 5,12 4 4,14 5 13,3 2-7,1 1-4,-7 1-1,-9 1 5,-8 1-5,-11 2-1,-3-1 0,-11 0-2,-5-3 2,-11-3 2,-12 0 17,-8 0 7,-9 0-5,-2-1-15,10-9-6,10 6-201,20 37-298</inkml:trace>
  <inkml:trace contextRef="#ctx0" brushRef="#br0" timeOffset="259861.8632">25098 7394 808,'-13'-5'104,"2"2"-85,-15-3-19,9 5 0,1 1 21,7 0 45,3 1-19,4-1-47,4 3-22,1-2-9,1 4 10,7 1 21,7 4 0,9-3 21,15-1 3,11-4 23,12-6-11,9-1-5,2-5-11,2 3-5,-1 2-8,-8 0 4,-3 4-10,-4 1 5,-5 0-6,-8 1 1,-10-1 0,-11 5 0,-6-2-1,-10 0-8,-2 1 7,-6-2-5,5-1 6,-2 2 0,4-2 0,2 1 6,4-2 0,-1-2 0,-4 1 0,4-3 2,-8-2 1,-2 3 1,-2 1 1,-2 1-2,0 1 1,-2 0 13,0 0 13,-2-3 15,0 1 4,-1 1-20,0-7-25,-3 2-8,0-6 5,-5 4-7,-1-2 0,-2-1 0,-1-1 0,-5-2 0,0 1 1,-6-2-1,1-3 0,1 6 1,-1-4 5,5 4-6,1 0 1,4 2 0,4 2 0,3 5 0,3 1-1,4 2 0,1 0-11,0 0-4,1 0-10,2-2-16,-1 2-2,0 2 11,0 0 11,3 1 12,4 3 9,3 2-1,7 4 1,2-2 0,4-1 0,2 9 0,3-6 1,0 6 0,-1-1-1,-3-1 0,-1 1 0,-7 3 0,0-6-1,-7 3-5,-4-2-4,0 1-4,-4-3-4,-3 1-1,-1-5 11,-1 7 8,-5-2 12,-4 5 5,-11 5 11,-6 3-2,-10 9-7,-6-4-4,-3-2-4,1-1-11,9-4 11,7-10-11,9-4-27,14-6-91,8-1-223,34 2-133</inkml:trace>
  <inkml:trace contextRef="#ctx0" brushRef="#br0" timeOffset="261948.9826">28384 7412 342,'-2'-1'208,"-1"1"-112,2-5-16,0 4 13,1-3-11,1-2-32,0 3-26,2-3-14,-1 0 4,1-1 7,-2 1 7,1 2-2,-2 2-11,0 2-15,1 0-1,1 2-15,5-2 5,8 4 11,5 0-1,5 0 0,0 0 1,3 0 1,-2-1-1,-8 1-1,0 0-5,-9 1 0,-3 1-5,-3-3-7,0 5-4,-3 0-5,-5 6 27,1 2 6,-4 7 42,-2 5-6,-5 2-8,3 4-14,-4 2-4,0 3-1,0 2-7,-3 2-7,-1-4 10,-3 2-11,-3 2 11,-3-5-1,-1-1-4,-2-6 0,7-2-6,-1-5 1,4-6-1,5-1 1,4-8 1,7-3 4,5-5 1,1-1-1,3-1-6,-2 1-1,2-3 1,2 1 1,6 0 16,11-5-7,7 0 7,9-4-8,3 1 7,0 4-2,-7 0-13,-3 6 10,-1 0-5,-9 2-5,-1-2-1,-7 2 7,-4 0-7,-4 1 0,-4-3 6,-1 0-6,0 0 2,-1 0 8,1 0-4,0-3-6,0 3 0,3 0 0,2 0 0,6-2-22,4 2-38,-2-2-113,14-4-315</inkml:trace>
  <inkml:trace contextRef="#ctx0" brushRef="#br0" timeOffset="270904.4948">23405 3490 766,'-1'-8'171,"1"2"-30,-3-4-97,3 9-44,3 1-2,-3 0-10,1 1 6,-1-1 5,6 0 1,3 0 5,4-1 13,11-3 0,9-6 6,11 2 16,10-4-11,10 1-11,59-4-3,38-2 0,20 4-6,-40 2 3,0 0-5,10-1 7,-5-2-8,-10 7 10,2-5-7,0 2-7,-10 4 4,-12 6-6,4 2 2,13 2-1,22-10 5,14 2 0,2-2 0,9-3 1,5-11-7,-22-2 0,-11 10 1,-12 2-1,-19 9 1,-12 1 0,-18 4 0,-52-1-1,-2 1-1,0 1 0,41 2-1,-1 5 2,52 2 0,19 0 0,13-12 1,-49-2 0,8-7 0,25-10 0,6 11 5,-5 4 11,-13 4-17,-2 2 0,-6-8 0,-22 4 0,-15 2 6,-49 0 0,0-2 3,-3 2 4,37-1 4,-3 2-8,-1 1-2,1 2-5,3 2-1,52 1 6,23 5-7,23 0 0,-45-6 1,-5-4 0,0 0 7,-4-4-7,0-4 0,-4 0 0,-7-3 1,-9 6-1,-12-5 0,-45 2 0,-6 4 0,3 4 0,33-1 0,1 1 0,-4 2-1,0 1 0,1 0 1,-1 3 5,0-4-5,-6-2 0,-4-3 8,-3-1-9,-6-3 7,-4-1-6,-7 0 0,-5 0 0,-4 0-1,-9 2-2,-4 2 1,-3 0 0,-3 2-8,3 4 3,-2-2 5,1-2 0,-2 2 1,4-2 1,-4-1 0,-1-1 8,2 0-3,0-1-5,0-1 1,6 0-2,2 0 0,0 2 1,-3-2-1,0 0 0,-8 2 6,-4-2-5,-3 2 1,-1-2 4,-1 2-6,-5-6-6,-19 1-132,-23 0-188,-212-16-365</inkml:trace>
  <inkml:trace contextRef="#ctx0" brushRef="#br0" timeOffset="271985.5566">26150 3192 381,'-3'-4'175,"2"4"-56,-1-3-7,1 0 1,1 3-26,-2 3-42,2-2-45,0 1-6,-1 2-27,2 2-2,-1 4 14,2 3 8,2 6 2,1-2 4,1-3 7,3-3 9,-2-3 7,-1-2 1,-1-4 1,-2-2 3,-1 0 3,-1-2 7,0-2 7,2-3 11,0-11-28,0-4-9,0-2-10,-6 3 47,0 11-1,0 8-48,0 4-4,2 8-32,-5 12 12,-3 13 9,-3 13 13,-3 4 1,6 0-1,4-8 1,4-9-7,2-14 2,2-12 6,-1-8 7,1-2 14,1-7 6,5-7 3,8-15-12,-2-14-8,2-2-9,-6-5 0,-5 6 8,-3 9 22,-7 14-14,1 10 5,0 11-22,0 2-17,0 5-1,-7 6 16,-1 4 1,1-2-5,0 2 5,6-9-16,4 3-53,1 2-62,7 11-122,44 64-116</inkml:trace>
  <inkml:trace contextRef="#ctx0" brushRef="#br0" timeOffset="273651.6519">24567 3322 120,'-3'-2'93,"-1"1"-11,1-2 7,-1 2-20,4 1-14,0 0-31,-3 1-24,3 2-23,-3 2-5,1 2 28,0 7 19,-4-2-1,3 2-16,3-5-1,0-1-1,3-5 1,-1 4 5,2 0 23,-2 0-1,3-3-14,2 1-1,0-1-7,-1 0 2,-3-4 23,-1 0-1,-1 0 6,-1-4 71,-1 0 20,-3-5-79,0-1-42,0-6 0,-2 5 26,-1 3 5,4 5-37,-1 10-51,1 4 18,-8 19 19,-1 8 14,-5 14 9,1-4-9,5-7 0,7-18-6,4-10 6,0-11 25,0-2 74,0-4 13,1-6-23,4-3-71,1-13-8,3-7-10,3-5-9,0 2-25,-3 10-17,-3 8-59,2 17-238,0 46-3</inkml:trace>
  <inkml:trace contextRef="#ctx0" brushRef="#br0" timeOffset="274507.7009">26092 4208 283,'-3'-16'222,"0"4"-79,0-17-32,3 12-44,0 1 17,0 10-4,0 0-7,0 5-19,0 2-28,0 1-26,-3 4-24,0 9-1,-1 9 25,-6 19 1,3 11 0,0 6 1,2 3-2,8-7 0,3-8 1,8-10-1,10-10 1,4-14-1,3-7 0,3-18 8,0-11 11,2-14-1,0-14-6,-3-10 0,-4-6 0,-12 2 6,-10 0 41,-13 8-13,-9 5 2,-8 10 32,-2 10-31,-2 8-33,6 9-16,0 9 0,-1 6-12,-2 14-34,-1 14-76,-8 13-67,-3 15-135,-49 76-185</inkml:trace>
  <inkml:trace contextRef="#ctx0" brushRef="#br0" timeOffset="275160.7383">24231 4695 572,'-2'-3'177,"0"0"-58,-5-4-22,2 1-17,-3-1-4,2-1-14,2 4-5,1 0-11,2 1-20,-2 3-16,3 0-9,3 0 1,-3 0-2,1 0 0,5-1 0,5-3-6,9-1 6,13-9 11,9 0-11,4-2 9,-4 0-9,-7 3-24,-11 9-45,-5 1-26,-7 6-28,0 4-97,3 5-20,14 22-99</inkml:trace>
  <inkml:trace contextRef="#ctx0" brushRef="#br0" timeOffset="275401.7521">24696 4580 607,'-2'0'251,"2"0"-140,-2 0-75,2 2-23,0-4 5,1 2 17,2-1-13,7-1-16,8-1 0,6-4 0,1 7-5,1 0-1,-2 8-53,-8-1-19,-1 5-90,-8 2-19,-2 4-76,-20 31 11</inkml:trace>
  <inkml:trace contextRef="#ctx0" brushRef="#br0" timeOffset="275806.7752">24660 4929 280,'9'-1'125,"3"-2"-98,12 0 13,6 3 49,-1 6 14,-5-3-47,-6 5-14,-8-2-42,-7 6 0,-1-2 21,-7 3 16,-8 7 2,-8 9 14,-9 5-26,-10 1-8,3-1-9,7-7-10,10-15 0,10-2 2,9-8-2,2-4-16,5 2-79,7 2 88,7-1 7,4 4 13,9-2 2,2 0 0,-3-2 14,-10-1-22,-3 2-5,-9-2 4,-4 0-5,-2 0 7,-3 0 2,1-2 11,-1-4-21,2-5-1,4-15-121,-1-9-89,5-94-40</inkml:trace>
  <inkml:trace contextRef="#ctx0" brushRef="#br0" timeOffset="276249.8006">24688 3973 479,'4'-9'150,"-3"2"-85,5-4-50,-3 5-6,3 0 4,0 9-13,5 3 1,0 8-1,1 8 32,-2 11 26,-2 5-4,-6 10-6,-3-3-27,-2 4-3,-5-2-1,1-10 5,0-5-8,3-12-7,1-12 2,3-7 8,0-2 5,1-1 1,1-4-23,1-10-2,4-7 2,6-11 1,10-9 0,6-5 5,7-4-6,0 1 7,0 10-6,-4 3-1,-3 9 0,-5 4 1,-5 9-1,-6 4-29,-6 8-70,0 6-105,4 6-7,18 39-32</inkml:trace>
  <inkml:trace contextRef="#ctx0" brushRef="#br0" timeOffset="277141.8516">28397 3073 495,'-4'-9'293,"1"5"-137,-5-5-47,4 5-4,3 4-78,1 4-27,-2 8-48,-1 13 20,-2 13 19,-2 17 8,4-2 1,0-5 1,1-8 1,2-15-1,2-9 1,-1-10 4,2-4 0,-1-4 4,1 0 19,0-8 22,3-6 3,4-10-39,-4-10-2,-1-3-11,-7 3 43,-2 11 24,-1 10 10,1 8-62,3 7-17,-1 3-38,-1 15-86,-3 13 11,-5 13-28,-16 118-192</inkml:trace>
  <inkml:trace contextRef="#ctx0" brushRef="#br0" timeOffset="277683.8826">28220 4355 49,'-9'-8'236,"3"4"-113,-11-3-51,5 5-47,-1 2 7,4 3 5,0 0 43,4-2 41,4-1 47,2 0-12,0 0-51,6-1-90,1 1 5,11-3-20,20 0 37,19 0 31,75-13-20,31-4-20,-8-5-10,-120 22-7,-6 1-1,-8 2-10,22-2 0,-13 4-45,-14 3-94,-7 1-85,-15 7-122,-57 34 67</inkml:trace>
  <inkml:trace contextRef="#ctx0" brushRef="#br0" timeOffset="278082.9054">28412 4589 700,'3'1'153,"3"7"-153,8 6-6,6 0 6,4 5 33,-3 0 16,-3-1-23,-3-2-14,-8 5-11,-4-1 26,-6 1 113,-13 9-68,-11 8-21,-15 1-33,-13 0-18,2-4-69,6-3 16,13-13 19,13-7 16,14-8 16,5-4-7,4 0 2,4 0 6,8 2-15,13 0 16,10 0 41,10 2 4,3-4-12,-3 0-8,-6-4 8,-8 2-10,-10-2-14,-5 0 3,-6-2 6,-3-2 0,-3-5-18,-3-3-42,-2-9-87,-5-5-95,-37-70-70</inkml:trace>
  <inkml:trace contextRef="#ctx0" brushRef="#br0" timeOffset="278509.9299">28366 3851 370,'1'-8'219,"1"5"-76,-1-6-85,-1 8-40,0 1-18,2 4-19,1 7-61,4 4 32,1 11 48,-1 8 45,1 6 60,-5 2-43,-3-3-25,-3-6-11,-2-5-7,-1-6-5,-1-3 2,-5-1 11,1-5-10,1-1-12,1-6-4,5-3 6,2-7 17,5-11-24,3-10-54,12-10 25,6-10 29,12-10 8,4 2-2,3 5-5,-1 4-1,-2 10 0,-3 9 1,-2 5 0,-6 7-1,-4 4 0,-6 5-52,-3 8-140,-7 7-30,-6 29-82</inkml:trace>
  <inkml:trace contextRef="#ctx0" brushRef="#br0" timeOffset="278796.9463">28706 4035 133,'-1'10'78,"-1"2"36,-3 11-9,3 2-18,2-1-57,7-7-15,-1-2 60,4-6 3,1-5-7,2-5 2,2-7 7,3-10-32,3-4-18,-5-5-14,-5 0-8,-5 1 7,-9 2 22,-3 9 62,0 3-36,-6 7-47,0 2-16,-6 7-9,0 8-55,-3 2-61,-1 11-106,-30 46-55</inkml:trace>
  <inkml:trace contextRef="#ctx0" brushRef="#br0" timeOffset="279570.9905">25106 4270 663,'0'0'201,"0"0"-159,0 0-42,2 3-30,-2-2 11,4 4 7,6 0 11,-1 2 1,9-2 1,-1-5 5,0-1 9,-1-5 0,-5-2 7,-5 0 2,-1-6 17,-3-2-10,-6 1-5,0-3-1,-5 4 56,-3 6-34,-3 2-47,-3 6-2,-3 4-4,5 5-6,0 4-57,6 8-94,7 1-82,45 48-80</inkml:trace>
  <inkml:trace contextRef="#ctx0" brushRef="#br0" timeOffset="281123.0793">30455 1821 327,'-2'0'157,"2"0"-71,0 0 31,0 2 54,0-2 3,2 0-50,-2 0-46,1 0-7,1 0-28,4-2-20,12 0-10,13 1 5,21-2 18,13 0-7,58 3-8,16 6-8,19 6 7,-51-7-5,4 7-14,11-5 16,0 2-8,-4-6 3,-2 1-3,5-4-8,6-3 20,-11 0-9,-6-4 7,-10 3-8,-12-2-10,-48 2 13,-4-2-8,4 4-6,82-6 0,-85 7 0,35-2 8,-16-2-7,-24-1 5,-13-1 10,-13 4 43,-7-3 8,0-4-38,-4-7-17,-2-9-11,-9 1 0,0-11-1,-2 1 0,-1 3-1,2 5-16,-3 2-19,2 1 9,-5-3-3,-2-1 6,-2 0 11,-1-3-2,1 5 14,1-1 1,7 8 1,6 3-1,6 4 0,5 8-6,2 4-22,2 3-5,2 0 3,3 7-24,8 6 37,7 7 11,8 10-2,3 5 7,2 7-6,-2 4-3,-2 6 2,-2 0 8,-5-4-6,-7-2 0,-4-5 0,-10-8 6,-4 3 1,-5-9 0,-10-4 7,-10-3 1,-16-3 18,-27-1-7,-86 17-20,-100 10-101,-73 5-131,104-29-234</inkml:trace>
  <inkml:trace contextRef="#ctx0" brushRef="#br0" timeOffset="282602.1639">27344 2263 542,'-3'-2'213,"3"2"-130,-2 0-65,-2 0-8,0 0 46,-5-2 8,-5-2-8,-4-4 1,0 2-15,-4 0 1,-2-4-11,-3 0-20,-3 1-11,-10 1 6,-4 2-6,-8 2-1,-1 4-1,-2 4 1,2-4 0,6 3 0,2-2 1,0-1 1,3 2-1,2-2 1,1 0-1,3 4 7,2-8-7,0 4 5,-1 0-6,4 0 0,-3 0 0,7 4 0,0-8 2,3 4-2,2-2 0,5 1 1,0-2 1,3-1 8,-1 2-10,0-2 1,-1 2-2,1 1 1,-1-4 0,1 5-1,0-2 0,4 2 0,5 0 1,-2 0 1,0 0-1,-3-2 1,0 1 0,-3-2 0,-3 2-1,3-3 1,-4 0-1,1 1 0,0 0 0,3 2 0,1 1-1,2-3 0,2 3 1,-1 0 0,4 0 2,0 0-1,1 0 0,1-4-1,-2 4 1,2 0-1,-3 0 0,0-3 0,-2 3-1,-12 3-1,-10 1 1,-5-1-5,0-2 0,9 2 12,7-3-4,6 0-1,-2-3 0,-1-1 1,-10 4-1,1-4 5,-1 1 6,6-1 1,7 3-7,10 1-5,1-2 0,3 2-1,-2 0 0,4 0 1,-2 0-1,1 0 0,-1-2 8,2 2-7,-1-1 0,1-4 5,-1 5-6,4-4-6,11-1-3,9-9-4,17-9 7,18-9 4,6-4-20,3-3 2,-7 0-8,-5 2 13,-11 5 3,-6 3 6,-10 9 6,-14 3-1,-7 11 0,-7 2-8,-2 4-35,-2 0 2,2 4-36,-2-1-37,-1 2-56,-2 10 60,-25 45-86</inkml:trace>
  <inkml:trace contextRef="#ctx0" brushRef="#br0" timeOffset="282916.1818">25752 2090 450,'0'2'129,"-1"-2"-111,-1 0-18,2 2-18,0-2-15,3 2-23,-1 4-8,4 4 61,1 8 3,2-1 49,1 6 22,2-1-44,-1-2 10,-2-1-4,4-3-13,0 3 37,1 3 1,0-4-19,2 6-10,-3 1-17,5-2 10,-5-1 2,5 3-24,-6-3-42,2 0-48,-2-1-51,-5 1-13,-49 41-82</inkml:trace>
  <inkml:trace contextRef="#ctx0" brushRef="#br0" timeOffset="283585.2201">23595 2650 267,'-3'-3'118,"0"1"-83,-2-2-26,-3 3-2,3 1-6,0 0-1,-1 1-66,-14 22-81</inkml:trace>
  <inkml:trace contextRef="#ctx0" brushRef="#br0" timeOffset="283921.2394">23797 2669 174,'0'-2'195,"0"2"-111,-3 0-35,2-3-25,1 6-9,0-6-6,0 3-9,0 3-11,0 1-158,-10 19 10</inkml:trace>
  <inkml:trace contextRef="#ctx0" brushRef="#br0" timeOffset="285476.3283">23901 2630 181,'0'0'177,"-2"0"-100,2 0-47,-1 0-5,1 0 17,-2 0 2,-1-3-4,-2 3-13,-2 0-4,-3 0-5,0-1 1,0-1 29,0 0 0,-1 0-1,1 2-14,4-1-6,-1 1-9,3-3 1,2 3-1,0 3-10,0-3-8,-2 0 1,-6 1-1,4 1 1,-3 0-1,-2 1 0,1 0 2,1-2 4,1 2-6,1 0 1,0-3 1,-3 3 4,-3-2-6,1 1 2,1 0 7,-2 2 3,2-4 0,0 1 0,-3 0-5,-2 2-6,0 0 0,-2-3 5,3 6-6,-1-5 0,-1 4 0,2-3 0,2 2 7,-4-3-6,5-1 1,-4 4-1,-1-2 5,-3 1-1,0 0-4,-4-1-1,-1 3 0,-2 2 0,3-1 1,-1-3 4,2-2-5,0 2 0,3-3 1,4-3 0,4 3 11,2-1-5,-1-1 1,-1 1-7,3 1 0,0-3-1,0 3 1,-1 0-1,4 3 0,1-3-1,2 0 0,0 1 1,1-1-1,1 0 0,0 0 1,-2 0 1,3 0 0,0 0 1,-4 0-1,2 2 0,-7-2 0,3 0 0,0 0 1,-3 0-1,2 0 5,-1 0 0,-1-2-6,2 2 2,1 0 5,3-1-1,0 1 2,1-3 2,1 3 2,0 0-1,-1 0 1,0 0-5,1-3-5,0 3-1,-4 0 5,2 0-5,2 0 5,-2 0-5,1-4 1,0 4 4,1-3-6,-2 3 6,1-1-4,0-2 13,-2 2 3,-1-1 1,2 0-1,0 2-3,0-1-4,-2-4-11,-3 4 1,4-2 0,-2 0 0,3 1 1,0 2-1,3 0-1,-1 0 1,-1-2-1,2 2 1,0 0 0,0 0-1,0 0 1,-1-2 0,1 2-1,-2 0 1,2-3 0,-1 3-1,-1 0 1,2 0-1,0 0 0,0 0 1,-1 0-1,1 0 1,0 0-1,0 0 0,0 0 1,0 0 0,0 0 0,1 0 4,-2 0-5,1 0-1,0 0 0,0 0 1,0 0-1,0 0 0,0 0 1,0 0 0,0 0-1,0 0 1,0 0 0,0 0-1,0 0 0,0 0 1,0 0 0,0 0 0,0 0 1,0 0 0,0 0-1,0 0 0,0 0 0,0 0 0,0 0-1,0 0-7,0 0-5,0 0-71,6 0-101,4 3-14,11-3 31,79-17-21</inkml:trace>
  <inkml:trace contextRef="#ctx0" brushRef="#br0" timeOffset="286092.3635">23446 2229 291,'-2'-2'168,"-2"0"-50,-3-5-35,4 3 20,0 0 17,0 0-4,2 0-2,-2 4-45,6 0-56,-3 0-13,0 0-28,1 3-11,-1-2-3,3 2 9,-1 2 15,4 0 18,5 9 0,4 0 0,4 3 1,8 3 2,7 2 18,9 2-2,8 3-4,1 1-6,0 2-7,-5 2-2,-6 2-1,-11-4-6,-3-6 1,-9 4 0,-5-9 5,-4 1-5,-5-3 6,-2-5 0,-2 2 0,0-2 2,0-5 8,-1 2-4,0-3-6,-3-3 0,-7 6 6,-9 8 32,-22 9-10,-19 10-13,-54 37-15,-15 15-9,93-58-30,7-3-63,-19 22-126,3 43-241</inkml:trace>
  <inkml:trace contextRef="#ctx0" brushRef="#br0" timeOffset="286926.4112">22541 3551 289,'-1'-4'215,"-1"4"-121,-2-4-17,2 4-37,0 0-17,2 0 4,2 0 24,-2 0-11,2 0-29,0 0-11,9 0 0,13 0 13,12-4 31,14-2-22,3-2-8,7-5-7,8 3-5,2-4 14,1 2-7,4 1 0,-1 3-8,-4-2 1,-7 6-1,-8-2 0,-8 0 0,-9 0 0,-4 6-1,-4 0 0,-6 4 0,-2 1 0,-1-4 0,0 3 0,-2 0 0,4-4 0,0 4 1,4-4 0,2 0 5,-1-4 0,2 4-5,-1-4 0,-9 2 0,-1 0-1,-8 1 1,-2 1-1,-6 0 0,1 0 0,-4 0 0,2 0-11,4 0-10,3 0-16,7 0-40,9 3-106,58 3-90</inkml:trace>
  <inkml:trace contextRef="#ctx0" brushRef="#br0" timeOffset="287600.4498">24493 921 698,'0'-4'198,"0"4"-171,3 4-27,-2 2-33,4 0 21,0 4 11,-1 4 0,-1-1 1,-2 3-1,-1 4 1,-1 7-25,-2 4-62,-5 9-42,-19 91-32</inkml:trace>
  <inkml:trace contextRef="#ctx0" brushRef="#br0" timeOffset="287797.4611">24556 1753 633,'0'0'254,"0"0"-202,0 0-52,-3 2-12,3-2 6,0 2-1,0 4-8,0 5 14,0 10 0,0 10-11,3 13-78,-2 9-6,-1 9-27,-7 6-34,-36 119-7</inkml:trace>
  <inkml:trace contextRef="#ctx0" brushRef="#br0" timeOffset="287960.4704">24481 2588 126,'2'4'61,"-1"2"-17,4 5 25,-3-1-27,0 2-21,1 6-6,-3 6-3,-5 8 3,-2 6-15,-7 14-17,-41 86-131</inkml:trace>
  <inkml:trace contextRef="#ctx0" brushRef="#br0" timeOffset="288160.4818">24493 3390 693,'0'0'103,"0"1"-103,0 2-13,0 1-2,0 4 13,0 6 2,3 9 1,3 4-1,3 12-56,0 3-76,0 9-22,22 76-31</inkml:trace>
  <inkml:trace contextRef="#ctx0" brushRef="#br0" timeOffset="288383.4946">24600 4445 16,'-3'12'57,"3"-6"30,-9 8-10,5-6-7,1-3-16,-2 5-36,2 11-18,-1 63-102</inkml:trace>
  <inkml:trace contextRef="#ctx0" brushRef="#br0" timeOffset="288513.502">24547 5422 611,'0'13'0,"0"9"-71,-13 113-149</inkml:trace>
  <inkml:trace contextRef="#ctx0" brushRef="#br0" timeOffset="288676.5113">24391 6639 733,'-1'0'332,"2"0"-190,-1 2-142,5 10-139,4 12 56,2 7-77,3 7 17,1-1-53,33 27-56</inkml:trace>
  <inkml:trace contextRef="#ctx0" brushRef="#br0" timeOffset="289385.5518">28510 441 570,'-1'-1'144,"1"1"-109,0 0-35,0 0 0,0 1 8,0-1 62,0 0-32,0 0-38,0 6-3,-5 0-5,-2 10 8,0 7 0,-5 9-70,2 8-64,-9 86-106</inkml:trace>
  <inkml:trace contextRef="#ctx0" brushRef="#br0" timeOffset="289561.562">28491 1021 130,'0'3'300,"0"-3"-219,0 0-74,-1 1-6,1-1 22,0 0 0,0 4-17,-3 7-5,1 9 6,-4 15-7,-5 13-27,-8 18-109,-58 133-155</inkml:trace>
  <inkml:trace contextRef="#ctx0" brushRef="#br0" timeOffset="289756.5731">28449 1950 258,'0'0'192,"0"0"-87,0 0-30,-1 0 39,1 0-6,0 3-54,0-2-46,0 9-8,1 6 0,-1 9-18,0 11-90,-1 5-56,-7 8-32,-2 6 16,-15 88 127</inkml:trace>
  <inkml:trace contextRef="#ctx0" brushRef="#br0" timeOffset="289942.5838">28429 2580 75,'0'6'57,"0"0"25,0 7-17,-2-2 19,2 4-24,2 5 9,-2 8 6,0 2 1,-2 4-25,1 3-30,-2 1-6,-1-5-7,0 7 4,-6 4 1,-7 9-13,-1 16-146,-22 127-157</inkml:trace>
  <inkml:trace contextRef="#ctx0" brushRef="#br0" timeOffset="290119.5939">28309 3779 689,'0'2'209,"0"-2"-139,2 1-70,-1 6-21,2 2 21,2 8-1,-1 3-37,-2 8-56,0 3-44,-5 5-51,-19 69-33</inkml:trace>
  <inkml:trace contextRef="#ctx0" brushRef="#br0" timeOffset="290344.6067">28135 5331 1529,'-5'-9'260,"2"6"-260,0-4-3,9 19-451,5 17 178,-1 8-219,-26 79 136</inkml:trace>
  <inkml:trace contextRef="#ctx0" brushRef="#br0" timeOffset="293663.7966">28139 611 479,'-2'0'191,"2"0"-112,-3 0-53,3 0 17,0 0 104,0-2 39,-2 1-22,2 1-55,0 0-46,-2 0-28,2 0-27,-2 0-8,2 0-20,4 1-7,12 1 12,14-1 15,25-1 14,64-3 1,19-12-3,-104 9-6,-9 4-6,26-4 0,-17 2-48,-15 4-61,-8 2-94,-9 5-94,-8 2-46,-56 8 86</inkml:trace>
  <inkml:trace contextRef="#ctx0" brushRef="#br0" timeOffset="293919.8112">28487 306 679,'-2'-2'265,"2"2"-173,-1 0-92,-2 7-60,3 11 34,-2 8-1,-2 14 9,-3 10 8,-4 10 10,-3 10 15,-2 0-13,2-3 13,1-9 0,7-11-5,3-5-10,8-9-10,4-8-80,9-1-69,61 21-57</inkml:trace>
  <inkml:trace contextRef="#ctx0" brushRef="#br0" timeOffset="294565.8481">29075 553 511,'-5'-16'219,"0"-2"-104,-2-15-1,-2 2-10,2 1-47,1 4-17,2 3-5,-1 10-11,1 5-23,-1 6-1,5 2-37,-6 2-20,-2 7 40,-9 9 16,-6 9-1,-2 9 1,1 4-1,3-5-23,11-2-1,6-10-38,5-5-10,8-3 58,3-4 16,7-6 15,6-3-3,8-9-3,0-8 1,0-10-1,-5-5 2,-9-3 4,-4 1 7,-5 3 11,-5 3 20,0 5 1,-5 7-2,-2 5 14,-1 5-16,1 3-21,0 2-29,2 2-27,0 0-12,-1 11 6,-1 7 24,-1 9-12,-3 9 12,-5 6-3,-5 12 9,-8 6 3,-4 11 1,-9 4 6,-1 1 7,4-4 2,4-9-7,12-17-8,8-12-1,5-12-1,4-8 1,2-4 0,1-5 9,-2-7 8,0-1 1,0 0 10,3-1 7,1-6-5,6 0-20,10-6-10,13-11-63,10-3-22,3-1-7,0 3-61,-8 4-78,32-17-15</inkml:trace>
  <inkml:trace contextRef="#ctx0" brushRef="#br0" timeOffset="294933.8692">29213 910 127,'0'0'321,"-1"0"-178,-1 4-106,-2-1-29,1 11-2,0 2 4,0 6-1,3 5 0,0 1 12,6-5-7,1-6-4,0-7-9,-3-3 0,2-6 32,1-1 2,6-8 20,6-6-7,6-6-27,6-9-21,-1-1-14,-9 3 14,-9 2 1,-9 4 8,-3 8 39,-6 0 22,-4 3-23,-4 3-24,-2-2-23,-8 6 0,-3 3 1,0 6-1,0 5-128,-19 52-224</inkml:trace>
  <inkml:trace contextRef="#ctx0" brushRef="#br0" timeOffset="296074.9345">29221 1050 479,'3'0'84,"-3"5"-84,0 3-13,0 3-11,-3 3 24,6 2 9,0-1-8,6-3 8,0 0-3,3-6 36,-2-2 28,0-6 28,-1-4 5,5-12-50,2-4-29,-4-2-12,2-6 1,-10 0-13,-4 4 1,-6 3 58,-4 11-21,2 7-38,2 5-2,1 8-34,-1 5 26,-1 11-1,3 5 4,5-2 1,6-2-9,2-10-3,1-6 18,-3-6 10,3-7 37,3-8-10,3-10-22,2-11-6,-3-2 0,-9-4-8,-10 5 21,-10 7 13,2 13 13,3 10-48,-1 12-14,1 10-14,-2 9 19,-2 6 7,4 1 2,3-5 0,2-3 1,4-7-1,4-1-22,6 0-52,11-6-5,7 2-47,10-3-89,35-19-268</inkml:trace>
  <inkml:trace contextRef="#ctx0" brushRef="#br0" timeOffset="296914.9826">24645 459 106,'-1'0'557,"1"0"-481,0 0-62,0 0-14,0 0 9,0 0 13,0 0 13,0 0-8,0 0-18,0 0-3,0 0-5,0 0 4,0 0-5,1 0-1,-2 0-20,1 0 0,10 5 10,0 0 11,8-3 11,6 1 14,8 1 4,2-4-5,6 3-24,1 1-26,3-1-160,74 1-160</inkml:trace>
  <inkml:trace contextRef="#ctx0" brushRef="#br0" timeOffset="297487.0153">25591 264 382,'-6'-9'351,"1"-2"-204,-5-6-85,-2 1-28,-1 7-16,-2-1-18,-5 2 10,4 4-10,-3 6-7,2 8 6,-7 8-6,-2 9-11,-8 12 18,1 6-1,2 3 0,8 0 0,10-9 0,5-7-12,9-6-28,11-10-23,8-3 35,14-9 29,10-10 6,10-11 1,7-9-6,-13-6 6,-8-1-6,-17 4 11,-8 3 17,-8 4 19,-5 3 16,0 12 37,-4 2-25,0 5-76,1 1-22,0 2-23,-3 1 1,-2 10 16,-8 11 11,-5 12 17,-8 14 6,-4 12 3,1 8 1,-3 10-2,7-2-2,7-3 0,6-14-5,7-13 13,12-12-8,2-11 4,7-9 4,5-9 1,8-7-15,13-10-30,19-16-74,134-93-199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0T03:16:09.98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44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1" timeString="2019-09-20T03:22:25.283"/>
    </inkml:context>
  </inkml:definitions>
  <inkml:trace contextRef="#ctx0" brushRef="#br0">2366 5353 502,'-9'-3'197,"-2"2"-29,-7-5-57,2 2-14,6 0 8,-4-2 33,5 1-36,3 1-7,3 3-23,5 1-38,-1-3-34,2 3-23,6-1-10,9-2 32,12-4 1,12-6 8,11 1-6,12-4 4,9-1-5,52-9 8,18 6-9,10 11 7,-48 13-7,3-8 1,9 2 0,4 1 0,-2-4 0,-15 5-1,-1-1 0,-3-3 0,5-1-11,8-8 11,10 5 0,3-4 1,3 6 0,7 1-1,2 0 1,-12 5 5,-17 1-6,-5 5 0,-10 3 0,-4 3 0,-4 2 0,-3-4-1,5-6 1,3 1 0,9-5 21,11-3 10,17 4-4,7 4-7,-10-5-10,6 1-9,-3-2 5,-3 1-6,-11 1 10,-10 5-10,-12-2 1,0-4-1,-7 4 0,-2-4 0,-1-3 1,5 3 8,-47 0 0,-3 0 0,1 0-3,42 0-5,-1 0 5,1-1-6,-2-1 0,-5 2 1,-5-2 5,-5 1-6,-10-2 1,-8 3-1,-7-2 0,-6 2 0,-6 2 0,-3 1-6,-1 0 6,1-1 0,3 2 1,0 0 0,-5-4-1,-1-4 0,-7 4 2,-4-3-1,-4 2 8,5-3-1,0 0-1,3 1-1,5 0-4,4 0-1,1 1-1,-2 0 0,2 0 2,0-1-2,5 0 0,0 2 0,-1-2 1,2-3 0,-2 4 1,-4-2-1,-3 0 0,-2 2-1,1 2 1,-3 0 0,3 4-1,-2-2 0,-3 2 0,1-2 1,-5 1-1,-4 0 0,-1-3 6,-4 0-6,1 0 1,0 0-1,-3 0 6,0-3 3,3 3 2,-3 0 11,-3 0 22,3-3 4,-6 2 6,2-6-26,-8-9-21,-4-3-6,-4-9-1,-1-5 1,-1-6 0,2-6-1,-1-6 0,6 2 0,-3 5 0,8 10 0,2 10 1,2 10-1,3 7-6,-1 4 0,3 2-1,-1 1 1,2 0-2,0 1 7,0-1-8,0 3-11,3-2-7,1 1-7,4 10 1,4 7 27,12 9 6,7 10 0,2 10 2,4 1-1,-1 8 8,-5-2-9,-4-8-1,-8-4 1,-8-9-6,-5-9 5,-4-9-5,-7 4 6,-11 3 6,-18 8 25,-22 14-31,-63 43-1,-20 10-85,106-76-35,12-3-40,-23 21-119,30 7-350</inkml:trace>
  <inkml:trace contextRef="#ctx0" brushRef="#br0" timeOffset="511.0292">9633 5192 758,'5'4'112,"5"4"-112,12 7 2,8 7 28,2 8-9,3 5 30,-3 8 25,-6 3 19,-4 9-1,-6 5 1,-4 3-44,-9 0-11,-8 5-28,-11 1-12,-5 2-31,-2-7-94,7-11-91,16-6-260</inkml:trace>
  <inkml:trace contextRef="#ctx0" brushRef="#br0" timeOffset="714.0408">10010 5279 1265,'-6'-12'281,"2"9"-130,-5-11-95,5 14-56,-1 3-36,-6 5-23,-15 15 50,-23 13-22,-67 50-46,-91 36-77,-94 24-112,80-63 97,25-21 56,24-21-109</inkml:trace>
  <inkml:trace contextRef="#ctx0" brushRef="#br0" timeOffset="2402.1374">5366 817 479,'-2'0'162,"0"0"-67,-2-1-74,2 4-21,0 5-6,1 4-3,-1 8 2,-1 9 7,3 8 13,0 7 5,0 11 11,0 7 19,0 15 25,-3 13 8,-1 65-34,-3 25-16,-6 18 10,7-60 2,-2 3-13,6 4-4,7 2 7,2-2 1,-6-4-5,4-4-8,-4 14-14,3 0 4,-2 14-10,2-30 5,-3 8-5,-2 16 8,3 4 9,-2 2 5,-6-4 2,6-15 1,4-8-14,0 5-11,3 0 7,1-13-7,-1-22 0,4 1 0,-3 20 5,1 9-5,-5 17 1,1 0 8,0-3 4,-3 4-1,2-2 2,0-3-15,-2-19 6,2-85-4,-2-4 3,0 0-5,2 38 0,-2-1 5,0-2 9,-2 3 1,0-1 9,-3 6-2,-4 5-5,-4 5-7,-4 8 7,-11 58-16,0 17 6,-1-7-6,8-63-1,11-70 0,4-14-19,0-11 17,-2 17 2,3-24 7,-2-13-7,-4-16-82,-7-31-158,-22-272-303</inkml:trace>
  <inkml:trace contextRef="#ctx0" brushRef="#br0" timeOffset="3146.1799">5338 847 506,'0'0'121,"0"0"-46,0-4-49,-2 8-13,0-4 8,-3 6 11,0-3 8,1 4 8,-5 2-4,-2 3-7,-1 6 2,-4-3-13,1 5-14,-7 3-5,-1 3-5,-3 5 4,-7 5-6,5 7 2,-4 1-2,4-4 1,8-6-1,6-15 0,5-5-25,8-8-29,4-6-69,5-6-119,47-62-83</inkml:trace>
  <inkml:trace contextRef="#ctx0" brushRef="#br0" timeOffset="3393.194">5404 753 630,'0'0'247,"0"0"-134,4 1-113,0 2 0,8 6 0,9 5 6,9 8 43,4 9 10,4 2-5,-6 3-11,-2-1-16,-4 0-16,-9-3-1,-6-3-9,-2 2 5,-7 1-6,-9 3-7,-3 12-60,-8 5-118,-34 71-431</inkml:trace>
  <inkml:trace contextRef="#ctx0" brushRef="#br0" timeOffset="4357.2492">3233 5208 222,'0'0'171,"0"0"-105,0 0-54,0 0 7,0 0 65,-2 0 39,1 4 11,-1-4-16,2 0 5,-2 0-9,1 0-30,1 0-28,0 0-14,0 0-14,1 0-20,-1 0-8,0 0 0,2 0-2,-2 0 1,0 0 0,0 0 0,0 0 1,-2 0 0,2 0 6,0 0-4,0 0 5,0 0-7,0 0-76,0 0-109,27-17-172</inkml:trace>
  <inkml:trace contextRef="#ctx0" brushRef="#br0" timeOffset="5405.3091">3473 5208 532,'-1'-4'204,"-3"1"-24,-1 0-72,3 1-20,-1 2-37,3 2-51,0 0-6,3 6-7,0 3 11,5-2-5,-4 3 5,2-8 1,-3-3 1,-2-2 5,1-8 4,6-4-9,2-13-30,6-9-31,0-7 19,-4-4 4,-3 10 38,-9 13 12,-4 13 84,-4 8-75,1 6-21,-8 8 2,-6 3 14,-4 9 1,-5 4-4,3 2 5,10 2-6,4 5-1,10 5-4,5 6-6,8-3 0,7-7-1,7-5 6,-2-11-4,2-18 4,0-12-6,0-11-11,0-17 5,-5-11-1,-3-9-16,-7-4-4,-6 4-4,-4 8 31,-5 17 3,-4 12 48,2 16-35,-2 7-16,-2 16-1,-7 9 1,0 17 0,-1 5 7,4-4 6,8-10-13,4-18-15,6-11 9,1-8 6,0-4 15,3-6 5,10-10-11,5-10-3,0-8-6,-2 1 9,-10 8-8,-6 11 15,-4 12 53,-3 6-46,-3 6-22,-6 1 7,-1 4-8,-6 4 8,4 1-2,5-6-6,6-6-5,7 6-40,6 4-107,6 9-103,36 30-438</inkml:trace>
  <inkml:trace contextRef="#ctx0" brushRef="#br0" timeOffset="5873.3359">2790 6380 507,'0'-4'339,"0"4"-150,0-3-124,0 3-55,4 1-9,2-1 7,9 2 11,15 2 11,14-4-4,11-3-10,6 0-7,-3-4-9,-3-1-24,3 0-96,-4-2-156,66-16-394</inkml:trace>
  <inkml:trace contextRef="#ctx0" brushRef="#br0" timeOffset="6404.3663">3721 6065 793,'-4'-5'225,"-6"2"-156,-4-5-39,-8 4-21,-1 2-2,-5 2 11,-2 6-16,2 6-2,-2 10 0,0 7-1,4 10-5,2 9-6,12 4 0,5 5 1,7-5 4,9-8 6,1-9-9,12-7 9,0-12 1,4-10-49,2-14 28,7-14 1,2-18-26,-1-20-52,-1-8 40,-11-5 37,-4 11 21,-10 21 34,-7 16 92,-4 15 31,-3 10-86,-1 9-71,-3 7 20,-3 13 10,0 11 6,-4 15-8,3 7-16,2 4 2,4-1-4,3-2-9,2 1 14,-1 6 1,4 1 38,-1-4-27,2-8-19,-3-15-3,6-18-5,-3-10-6,4-6-2,-3-4 5,4-2 3,4-4 0,8-4 0,8-9-91,5-15-161,61-80-630</inkml:trace>
  <inkml:trace contextRef="#ctx0" brushRef="#br0" timeOffset="7478.4277">1756 4680 474,'-3'-5'150,"1"1"-28,-1-7-11,2 4-5,-1 3-11,0 0-11,1 2-8,2 2-23,-1 0-35,4 0-18,5 2-11,8-4 11,18-4 1,8-5 8,14-7-8,-2-1 5,0 0-5,-7 6 0,-6 1-1,-5 2-5,-7 5-21,-2 3-59,-5 2-44,-1 0-81,-7 3-62,-11 1-38</inkml:trace>
  <inkml:trace contextRef="#ctx0" brushRef="#br0" timeOffset="7907.4522">2011 4829 476,'4'-7'217,"1"5"-175,10-8-42,2 5 0,1-2 0,0 7 0,-7 4 5,-4 8-5,0 3-1,-3 6 0,-12 3 1,-2 8 8,-7 2 7,-5 2-4,1 2-3,-3-1-7,3-3-2,-1-4-3,8-10-2,3-6 12,5-8 7,4-4 26,2-2 3,0 0-41,2 0-1,4-4-18,4-2 18,5-6 6,12-1 11,2-1 29,1 1-1,-1 0-31,-7 4-7,-1 0-6,-3 4-1,-3 1-11,-3-1-40,-3-4-24,-3 4-33,-2-2-18,-4-27-91</inkml:trace>
  <inkml:trace contextRef="#ctx0" brushRef="#br0" timeOffset="8491.4855">1696 3812 579,'-2'-4'120,"1"1"-27,-2 2-76,1 2-17,7 6-24,1-1 7,7 2 17,5 6 16,8 6 5,2 5-2,-1 5 1,-1 5-8,-1 5-11,-6 4 6,-7 1-6,0 0 10,-9 1-11,-5-2 0,-2-3 7,-1-7-6,0-15 5,1-6 5,3-12 13,-1-4 28,-1-6-2,0-3-37,0-13-4,3-8-9,3-9-9,8-9 7,7 2-13,2-3 14,2 0 1,0 7 0,0 2-1,-1 4 1,3 9-9,-3 8-3,3 2-6,-2 7-20,1 5-74,-4 7-14,-4 2-26,0 6-46,-6 12-60</inkml:trace>
  <inkml:trace contextRef="#ctx0" brushRef="#br0" timeOffset="8785.5025">2175 4245 67,'4'16'65,"1"-7"2,7 10-35,3-6 16,4-13 66,6-11-17,2-13-17,2-7-46,-2-9-1,-5-5 0,-6 2 12,-7 6 18,-9 3 12,-4 9 27,-5 9-43,-1 6-31,-4 8-19,-2 8-9,-7 9 0,-4 8-6,0 14 5,-2 3-32,7 6-154,-28 76-137</inkml:trace>
  <inkml:trace contextRef="#ctx0" brushRef="#br0" timeOffset="9146.5231">1120 4892 479,'-2'0'243,"2"-1"-93,0-2-108,2 3-22,0 0 52,-1 0 21,1-2-29,3 0-47,9-2-5,8-2 1,14-5 22,8-5-14,9 3-14,-4-3-7,1 10-7,-9 6-95,-7 8-101,28 35-176</inkml:trace>
  <inkml:trace contextRef="#ctx0" brushRef="#br0" timeOffset="10587.6055">7410 5201 321,'-9'7'126,"5"0"-96,-7 6-29,5 6-1,1 1 1,3 3 0,6-1 18,1-3-19,1-1 0,0-10 0,0-2 7,-1-2 15,0-8 20,-2 1 14,3-4-43,5-9-13,5-5-16,0-3-4,-2 3 11,-7 3 9,-4 10 24,-4 4 36,-1 7 0,-5 0-12,-2 3-9,-2 5 5,-2 1 23,1 1-23,7-6-22,4-3-22,2-2-16,4-2 15,4-2 2,4-6 17,-1-5 35,2-9-20,-1-4-2,-5 7 4,-4-1 11,-6 11 31,-2 5-34,1 6-42,-3 6-1,0 4-7,-1 15-11,1 9-93,-2 86-188</inkml:trace>
  <inkml:trace contextRef="#ctx0" brushRef="#br0" timeOffset="11008.6296">7055 6240 691,'0'0'215,"0"-1"-100,1 1-38,-1-3-2,3 3-11,-1 0-43,7 0-10,4 4 4,11 0 21,10-1-5,11 5-8,9-6-23,-3-2-10,0-6-87,-8 2-70,-9-4-104,17-25-52</inkml:trace>
  <inkml:trace contextRef="#ctx0" brushRef="#br0" timeOffset="11185.6397">7367 6002 563,'-5'4'200,"2"9"-164,-4 13-14,-3 13 67,-3 16-23,-1 6-15,0 4-29,4 1-22,1-5-9,4-6-114,10-10-106,38 23-242</inkml:trace>
  <inkml:trace contextRef="#ctx0" brushRef="#br0" timeOffset="11693.6688">7938 6325 723,'-1'-20'264,"-4"4"-86,-4-18-85,-6 4-80,-6 4-12,-5 1-2,-3 7-20,2 6 10,4 8 4,8 7-8,6 7 14,3 11-5,-5 10 6,7 7-2,1 2 2,1-1-1,4-4-5,4-8-25,6-9-31,4-8 46,8-10-13,6-12-17,4-12 25,-1-7 9,-5-2 12,-7 4 6,-10 9 48,-7 7 25,-4 6-11,0 4-10,-1 3-35,-2 4-23,-2 11-32,-4 17 32,-3 17 10,-1 15 7,-2 9-7,1 1 8,-2 1 50,4 1-13,-2 2-34,1-11-10,3-9 25,4-18-20,6-18-16,0-12-16,4-7-8,2-6 24,9-1 15,5-8-15,9-13-72,6-6-95,53-76-188</inkml:trace>
  <inkml:trace contextRef="#ctx0" brushRef="#br0" timeOffset="12812.7328">8313 7222 518,'0'0'273,"0"0"-102,-2 0-68,2 0 13,0 0-23,-1 0-59,-1 0-34,1 0-39,-4 4-24,-5 5-6,-1 7-22,-2 0-61,1 7-26,-11 22-80</inkml:trace>
  <inkml:trace contextRef="#ctx0" brushRef="#br0" timeOffset="13269.7588">8683 6812 915,'0'0'164,"0"0"-119,0 0-45,1 0-15,2 2 3,5 2 1,11 2 11,12-1 48,14 0 5,9-1-23,4-3-12,-4 0-6,-9 2-12,-10 0-24,-6 1-48,-11-3-78,10-12-168</inkml:trace>
  <inkml:trace contextRef="#ctx0" brushRef="#br0" timeOffset="13486.7714">8975 6661 64,'-6'-1'721,"3"2"-592,-3 8-107,2 4-21,1 9 4,-2 8 1,-1 4 7,3 5-7,3 6 3,-3 7-3,-1 4-4,4 5-2,-6 2-15,3-1-63,3-8-74,16 45-104</inkml:trace>
  <inkml:trace contextRef="#ctx0" brushRef="#br0" timeOffset="13719.7847">9299 6899 894,'3'1'84,"10"1"-84,7 4-18,6 0 18,4 2 0,2 1 0,0-1 0,0 0 1,1 0 0,-2-2 0,-7-4-1,-12 0-72,-17 6-216</inkml:trace>
  <inkml:trace contextRef="#ctx0" brushRef="#br0" timeOffset="14093.806">9369 7155 892,'0'1'200,"6"3"-200,3 3-15,4 9 4,5 1 10,-4 5 0,-1-3-5,-4 0 5,-5-4 1,-4-1-17,-6-1-7,-10 1 23,-7 5 1,-15 1-33,-4 8-93,-1-5-3,4-4 45,16-3 67,10-10 16,9 1-7,4-6-7,6 4 15,3-2 99,10 1 36,7 0-1,8-2-53,6-2-35,3-2-8,-1-4-17,-4-2-11,-7 1-10,-6 0-6,-6-4-42,-5-1-53,-6-7-130,-1-53-112</inkml:trace>
  <inkml:trace contextRef="#ctx0" brushRef="#br0" timeOffset="14499.8293">9394 6225 859,'3'4'125,"0"6"-125,3 8-7,4 13 7,1 9 12,2-1 5,-2 2-5,-2 2 1,2-4-4,-5 2-3,-4 3-5,-3-3-1,-4-1-1,-3-6 0,0-6-22,2-11 19,3-11 4,3-9 43,1-15-13,4-6-28,1-11 4,5-6-5,2 4-1,0 1 1,1 8 13,2 4-14,6 6-15,10 1 15,7 4 0,9 0 0,-1 8-37,-4 6-170,24 16-374</inkml:trace>
  <inkml:trace contextRef="#ctx0" brushRef="#br0" timeOffset="14761.8443">9719 6812 633,'6'16'75,"0"-5"-3,8 11-34,2-3-8,3-7 25,0-9 25,3-7-17,0-10-6,1-2-21,-4-6-20,-7-1-2,-9 6 41,-7-2-5,-7 6-25,-7-1 4,-4 7-8,-2 6 19,-3 3-20,-3 6-7,2 8-13,-2 0-108,-36 35-210</inkml:trace>
  <inkml:trace contextRef="#ctx0" brushRef="#br0" timeOffset="16542.9462">5412 1625 225,'0'0'109,"0"0"-82,-3 0-13,2 2 97,-3-4 0,-2 1-45,5-2-21,0 3-6,1 0-14,0 3-16,0-3-9,0 1-14,-2 3 7,2 0 5,-2 0 2,1 6 6,0-2 7,-1 0 1,2-1-13,0-3 0,0 0-1,0-4-18,3 4 18,0-1 1,-1-3 0,-1 1 1,0-2 14,-1-2 17,0 3 56,-1-2 8,0 2 1,-3-2-14,0-2-24,-2-1-20,-1-5-10,0-2-19,3 2-5,2 4-6,0 2 0,2 2-27,0 6-148,0 14-179,-22 76 72</inkml:trace>
  <inkml:trace contextRef="#ctx0" brushRef="#br0" timeOffset="18021.0307">5421 5108 502,'-1'-2'200,"-1"2"-67,-2-4-38,2 4-26,2 0-11,0 0-2,-3 2-7,3-2-8,0 0-13,0 2-10,0-2-9,0 0-8,0 0-1,0 0 0,3 2-10,-3 5-26,0 3-29,2 10-58,-8 57-175</inkml:trace>
  <inkml:trace contextRef="#ctx0" brushRef="#br0" timeOffset="18621.065">5119 5567 234,'-2'-6'273,"2"4"-140,-2-6-53,1 7-31,1 1-49,0 3-3,-2 7-28,2 4 30,2 14 1,-1 4 6,3 7-5,2-3 1,1-7 5,-1-3-7,1-12-9,4-9-16,7-12 25,2-15 0,7-7-5,-6-10 4,-2-3-7,-9 7 2,-4 3 6,-6-1 6,-5 4 2,-2 5 16,-6-1 9,-3 6 3,-3 6 9,-1 1-18,-3 7-15,2 5-12,4 2 0,3 4 0,3 9-9,3 5-42,1 7-78,4 67-75</inkml:trace>
  <inkml:trace contextRef="#ctx0" brushRef="#br0" timeOffset="19829.1341">5903 1137 528,'-3'-4'203,"3"2"-71,-4-3-18,3 0-20,-1-7-7,2 3-13,3-5-32,1-6-21,7-3-12,1-3-8,5-5 5,0 0 2,1 0-7,-5-1 0,-1 6 0,0 3 5,-4 1-6,2 6 0,-6 6-1,-1 3 0,-1 7-16,-1 2-40,4 4 3,5 7 35,-1 8 5,2 3 2,2 10 2,-2 3 10,1-2 1,-2 1 0,0-6-1,4-5 6,-1-10-6,-3-3-2,7-9-7,1-8 2,7-11 7,2-11 7,5-6 1,-4-7-7,-6-3 9,-10 1-8,-6 2 5,-3 1-7,-4 8 0,-1 3 12,-1 11-11,2 8 8,1 6-9,0 4 0,1 2-28,2 9 11,6 7 8,2 8-1,6 9 8,0 8 1,-1 5-5,3 2 6,-3 3 1,-2 2 29,0 3 3,-4 0-7,-4-2-10,-6 0 2,0-4-3,-6-10-3,-1-1 2,-8-11 4,-3-4 13,-3 6-11,-10 3 1,-8 3-21,-12 6-2,-8 6-59,-6-3-92,-124 59-212</inkml:trace>
  <inkml:trace contextRef="#ctx0" brushRef="#br0" timeOffset="21031.2029">1259 9183 971,'0'-23'173,"0"12"-91,0-16-82,6 13 0,4 6-13,5 1 5,2 0 7,6 2-13,4-3 1,0 1 7,-2 0-8,-4-3 1,-6-1 7,-6-1 6,-1 4 1,-5 0 0,1 4-1,-4 4 0,0 4-38,0 8-16,1 7 35,2 21 14,2 11 5,1 11 1,2 5 5,0-4 1,0-8-6,1-18 5,3-15-6,-5-15 0,4-13 0,4-15 16,6-14-15,5-13-1,-3-10-13,0-3 1,-9 5 5,-8 8 7,-4 17 18,-4 13 36,0 12-8,1 8-46,1 2-37,-1 17 31,2 10 4,2 19 2,6 23 0,4 15 15,5 8 0,-1-2 16,4-4-11,-4-9 1,0-8 9,-4-5-15,-4-6-6,-7-10 0,-2-7-8,-4 3 11,-9-4 5,-11 1 16,-5 4-9,-12-4-15,-1-6-8,-1-12 2,-1-12-3,0-15-67,4-19-79,7-21-110,-16-154-287</inkml:trace>
  <inkml:trace contextRef="#ctx0" brushRef="#br0" timeOffset="21245.2151">1978 9273 619,'22'0'120,"2"2"-21,29-2 6,6 2-10,12-4-40,0-2-29,-1-4-13,-6-1-11,-12-4-2,-8-2-31,-10 0-56,-16-6-128,-27-53-443</inkml:trace>
  <inkml:trace contextRef="#ctx0" brushRef="#br0" timeOffset="21490.2291">2281 8971 630,'-5'13'153,"-1"5"-123,-6 20-30,0 16 10,-4 15 10,3 13-4,5 1-7,6 4-9,6-12-1,6-15-12,8-17 13,8-18 0,6-8 49,5-8 25,4-8-29,1-2-18,1-7-10,-3-2-17,0-7-132,39-50-162</inkml:trace>
  <inkml:trace contextRef="#ctx0" brushRef="#br0" timeOffset="21701.2412">2503 9480 357,'-1'22'90,"1"4"31,0 29 29,0 7-33,1 11-15,1-1-33,1 5-36,-2 1-19,2-7-2,-3-6-3,-3-4-9,-1-9-27,-1-11-102,-6-11-101,-36-11-133</inkml:trace>
  <inkml:trace contextRef="#ctx0" brushRef="#br0" timeOffset="21882.2516">2136 9953 798,'2'-2'238,"5"0"-178,8-6-59,6 1-1,18-2 26,3-4 14,5 2 1,1 4-13,-3 0-13,2-1-15,1-6-37,3-6-175,77-89-537</inkml:trace>
  <inkml:trace contextRef="#ctx0" brushRef="#br0" timeOffset="22093.2636">2997 9535 714,'3'25'79,"-3"8"-56,2 31 20,6 15 14,-2 13-31,6 57-17,-9-106 10,6 36-19,-5-27-55,1-26-32,-5-19 46,-6-18 8,-16-72-340</inkml:trace>
  <inkml:trace contextRef="#ctx0" brushRef="#br0" timeOffset="22547.2896">3074 9467 661,'2'2'107,"1"0"-107,3 4 0,11 4 31,6 2 35,14-5 9,17-3-30,55-10-12,24-8-16,-89 15-11,-10 5-5,34 6 5,-14 7 6,-15 13 14,-7 4 5,-11 13 10,-12 14 7,-12 9-11,-13 7-11,-14 3 7,-9-5-26,-5-8-6,-4-11-1,1-22-17,1-13-32,2-17-97,-1-12-85,3-11-3,4-16 27,0-6 120,7-5 87,6-1 27,3 6 105,8 12 21,4 9-3,7 8-22,5 4-40,4 2-53,7-2-17,11 1 25,10 2 22,10-4-4,14 5-32,3-4-14,2-4-15,-6-3-5,-7-4-89,-9-8-212,2-67-319</inkml:trace>
  <inkml:trace contextRef="#ctx0" brushRef="#br0" timeOffset="22955.3128">3325 9253 891,'2'8'86,"5"11"-85,-1 19 29,7 23 74,1 11-7,2 9-37,1 3-31,-1 0 2,-4 0-13,-7-7-4,-8-3-7,-11 0 5,-8-8-12,-13-2-1,-5-3-63,-8-10-23,3-11 9,8-17 61,10-11 17,14-10 12,6-4 23,7 1-35,9-2-32,6-5 23,15-2 9,13-1 65,9-1-2,7 8-21,-1 4 10,1 4-1,-5 6-15,-5-2-22,-4-1-5,-7 1-9,-8-1-33,-12-6-36,-6 2-54,-11-7-44,-22-33-145</inkml:trace>
  <inkml:trace contextRef="#ctx0" brushRef="#br0" timeOffset="23433.3403">1457 10694 581,'-10'0'180,"2"0"-134,-10-1-31,11 2-6,4 1 15,3-2 36,0-2 5,3 2-23,0-1-42,4 2-11,14 6 11,9 1 72,24 1 30,52 8 5,40-6-44,31-8-3,-47-2-23,19-1-16,10 0-3,11-12 3,26-10 8,9-11-5,-6-1 7,2-10 5,9 3 2,-37 26 8,-24-16-37,-25 9 18,-34 11 0,-59 3-15,-10 2-6,-6 5-5,12-5-1,-18 6-17,-9-4 11,-11 0 0,-8-3-106,-5-4-49,-7-1-38,-27-30-118</inkml:trace>
  <inkml:trace contextRef="#ctx0" brushRef="#br0" timeOffset="23592.3494">4545 10870 1951,'0'-1'147,"6"5"-147,8 0-577,26 10-139</inkml:trace>
  <inkml:trace contextRef="#ctx0" brushRef="#br0" timeOffset="32475.8575">5365 2545 184,'-5'-2'125,"1"0"-14,-7-5-11,4 0-7,3 4-12,-4 0-1,5 1 4,0-2 3,1 1-11,-1 3-17,2 0-11,1 0-24,-3 0-24,3 0-8,0 6-11,0-1 5,0 3 8,4 6-3,-1-2-21,3 5 3,0-9 5,2-2 8,-1-2-4,-3-4-12,0-2 30,-3 0 12,-1 2 15,2-2 0,-2-5 14,-2-5-8,1-6-14,-3-7-17,-3 1 19,-1 5 16,-5 2-5,6 8 26,0 5 1,4 4-43,-1 6-16,1 8-10,-1 10 4,-4 5 6,7 4 0,2-4-1,5-6-35,0-12 0,2-5 8,-3-6-5,0-2 33,0-2 14,-2-4 1,3-8 20,3-5 2,-2-5-22,-7 3 2,0 9-7,-3 6 23,-1 6-33,2 4-16,1 3-26,-4 1-20,4 3 10,-2 14 34,0 15-15,-3 18-110,-26 169-154</inkml:trace>
  <inkml:trace contextRef="#ctx0" brushRef="#br0" timeOffset="34383.9666">5470 6918 106,'-7'-6'254,"1"2"-191,-6-5-29,0-3-17,3 5-8,0 0 9,6 1 4,5 2-22,2 1-54,2 3-33,-2-5 72,1 10 15,1-5 1,-3 0 1,-2 0 4,-1 1 7,-1 1 38,-2 2-30,-1 2-19,2 5 83,2 5 20,0 6-10,0 3-34,0 2-31,0 4-12,0-5-3,0-2-3,-1-2-3,-3 7 14,2 3 19,-4 4 6,-2 6-24,-2 3-2,2 6-10,2-2-1,0 5-10,2-4 5,-3-3-5,2 1-1,1-6 0,0 1 1,0 1-1,1-3 1,-3-1 6,3 5-7,-1-5 1,4-1-1,-3-3 1,3-5 0,0 1-1,0-1-1,1 0 1,1 4 0,-2 0 1,3 3 0,-2-5 0,2 0 0,-3-5 0,0-5-1,0 2 2,-3-5-2,2 2 1,-2 4 5,0 7 4,-2 1 4,1 7-7,1 0 2,0-3-8,1 2 1,2-6-1,-1-5 5,1-2-5,0-7 0,0-5 0,0 1 0,0-6-1,0 6 0,0 0 1,-2 2-1,2 3 1,-1 3 0,-2 3 1,2 0-1,-1-1 0,2 3-1,0-4 1,-1 1-1,1-3 1,-2-7 0,2-1-1,-1 2 0,1-4 1,-2 5 0,2 4-1,-2 3 1,1-1 0,-1-1 0,2 0 0,-1 0-1,1-6 0,0 5 0,0 7 0,1 4-1,-1 2 1,0-3 0,0-3 0,0-11 2,0-8-2,0-6-12,0-4 0,0-10-16,3-78-323</inkml:trace>
  <inkml:trace contextRef="#ctx0" brushRef="#br0" timeOffset="35201.0133">5338 8632 548,'-2'0'244,"2"2"-140,-1-2-85,1 4-19,1-4 0,-1 3-8,2 3 8,-2 4 0,4 8-6,3 0-1,3-1-23,-1-3 3,5-3 12,-4-4 15,0 0 3,0-6 15,-1-2 1,-3-6 2,-1-6 2,-2 0-8,-5-5 3,-1 0 25,-5 1 5,-2 3-9,-4 3-31,1-3-8,-4 8 39,5 4-8,-3 2-16,3 6-15,3 0 0,0 7 0,5-1-1,4 5-7,4-3-16,6 0-27,4-3-29,2-5 23,-2-5 53,3-2 4,-5-8 12,2-4 1,-7-7-4,-1 0 3,-6 1 5,-6 7 17,-1 2 19,-4 7-38,-1 3 22,-1 3-25,1 7 0,-3 0-4,0 7-7,3 1 7,2-1 1,6-5-9,0-6-9,6-6-17,3-4-13,-2 0-9,1 0 21,-1 0 17,1-2 9,3 1-44,1-3-66,4 1-119,5 4-88</inkml:trace>
  <inkml:trace contextRef="#ctx0" brushRef="#br0" timeOffset="37305.1336">5398 2460 373,'0'0'149,"0"3"-137,0-3-12,0 0 15,0 0 108,0 0 60,-2-6-23,0 4-64,-2-4-22,-1 4-28,2-5-11,0 2-17,3 5-17,3-1-1,-3 1 0,0 0-7,0 0-29,2 1-105,2 11-134,0 1 82,6 50-77</inkml:trace>
  <inkml:trace contextRef="#ctx0" brushRef="#br0" timeOffset="38889.2242">5285 8538 493,'-1'-3'107,"-2"3"-46,2-3-61,1 5-12,1-2-10,-1 4-8,4 3 9,-2 1 21,4 6 18,-3 2 0,1-5 1,-2-4-7,1-7 2,0-3 70,0-2 27,6-7-51,0-12-54,7-3-6,-2-4-1,-5 2 1,1 13 7,-6 6-7,-7 10-6,2 3-41,-2 5-142,-1 4 21,-5 50-49</inkml:trace>
  <inkml:trace contextRef="#ctx0" brushRef="#br0" timeOffset="41267.3603">5452 2682 288,'-1'-2'70,"0"1"-59,-3-3 1,1 0-3,2 0-3,-1 0 10,2 4 7,0 0-16,0 0-7,0 0-1,0 0 0,2 1-12,-2 2-7,1-1 7,4 4 4,1 1 7,5 5 1,2 3 1,-1 1-1,4 6 2,-1 1 3,0 5-3,2 8-1,-3 3 6,-2 9-4,-2 4-1,-2 5 0,-6 3 8,-2-1-3,-5 0-6,-6-10 0,-2-1 6,-7-6 3,-9-1-1,-7 0 7,-1-1 0,1-3-5,6-4-8,8-7-2,11-7 0,11-1-21,9 1 20,1 1-1,12 5 2,0 4 0,5 1 0,-3 4 1,0 2 0,-2 0 1,-1 4-1,-4 7 5,-4-2-6,0 1 0,-7 2 1,2-3 1,-1-4-1,-2-2 0,-1-3 1,-2-4-1,-2-1-1,-2 0-2,-1-3 2,0 2 5,-7 2 19,2 6-11,2 7-5,2 1-7,2 9 5,-1 5-5,3 6 0,3 1 0,-3-3 5,3-5-4,2-11-1,-1-6 0,0-9 5,2-8-4,-6-8 13,-2-7 16,-4-1 62,-2 1 20,-8 2-17,-11 2-48,-7 5-14,-8 1-8,0 2 1,1-4-12,5 2-9,9-6-5,10 0-1,7-6-7,9-1-59,5 0-49,3 1-5,2 2 0,9-3-8,43-11-110</inkml:trace>
  <inkml:trace contextRef="#ctx0" brushRef="#br0" timeOffset="42476.4295">5914 3863 325,'-1'-3'143,"-1"0"-59,-1-1-11,-1 2-22,3-6-7,-2-1-25,6-3-19,2-2-9,4 1 9,4-8-1,0 4 9,-3-6-7,1 4 11,1 0 3,-3-3 6,1 1-12,0-3 6,-2 0-4,-3 3-2,-1 6 3,-2 5 7,-2 2-1,0 7-18,0 1-19,1 7-35,2 5 19,3 8 16,0 6 10,4 9 9,1 0 0,-3-1 8,-1-3-8,0-8 4,-1-6-2,1-3-4,-3-6 2,0-2-1,-2-6-20,0 0 21,2-6 2,5-10 40,4-6-12,7-12-9,-2-6-5,-2 0-1,-7 4-13,-3 4 10,-4 13 3,-2 7 6,-2 8-1,2 4-20,0 4-27,2 1-2,2 8 13,0 6 14,5 10-7,1 7-1,1 9 10,-3 6 43,-4 9 11,-2 1 16,-7 8 16,-4 1-32,-6-3-12,-3 0-12,-1-10-17,0-10 1,5-13-13,1-13 14,-2-5 5,-4-10-7,-7 0 1,-12-3-14,-6-3-20,-6-6-74,1-3-116,-73-68-161</inkml:trace>
  <inkml:trace contextRef="#ctx0" brushRef="#br0" timeOffset="60880.4821">5360 2602 223,'-1'-2'57,"-2"2"-34,0-2 25,-2-2 22,-1 2-11,2-2-8,4 2 0,-2 1-3,2 1 0,0 0-17,2 0-13,-2 0-13,0 0-5,3 0-13,-2 0-1,5 0 13,2 0 0,1-3 1,5 1 0,-1-2 0,-1 2 9,-2-5-3,-4 4 6,-5 2 8,-1 1 49,-1 0 25,-4-6-25,2 6-31,-7-7-11,-1 0-15,-2-1-11,-3 0 5,-1 4-5,2-1 0,6-1-1,3 5 0,5-1-1,-2 2-14,3 2-6,0-2-3,0 4 2,-1 4-2,2 0 9,2 6 6,0-2 7,1-2 1,3 2 0,1-6 1,1-5 1,-1-2 11,-2-2 9,0-4 7,0-4-8,1-3-5,-3-5-3,-4-1-2,-3-3-10,-8 1-6,3 3 5,-3 5 1,0 4 6,7 8-6,0 2-16,2 4-20,0 5 9,0 4 4,-1 3 8,2 3 5,1-1 8,4 0 1,2-9 1,2-1-1,2-2 1,0-6 11,0-4 4,1-2 13,-2-1 4,-3-6-10,-2-2-1,-1 0-1,-6-2 8,-3 6-13,-1-1-13,-3 6 9,0 6-11,1 5-9,-5 2-5,0 3 7,0 3 5,4-1-11,3-2-4,4-4 2,3-2-6,0-4 9,3 0 3,-1 0-12,1-2-7,-1 2 8,2-2 19,-1-1 1,4-2 6,-1-3-6,0 4-15,2-5-43,-1 0-74,1 6-86,7-13-232</inkml:trace>
  <inkml:trace contextRef="#ctx0" brushRef="#br0" timeOffset="64195.6716">7378 5118 234,'0'0'184,"0"0"-59,-1 0-35,-1 0 1,0 0 20,2 1-10,-2-1-19,4-1-10,-4 1-13,2 0-11,0-3-12,0 0-21,-1-1-8,-1 2-1,1 0-6,-1 2 0,4 0-45,-2 0-81,0 2-111,0 0-120,-2 9 40</inkml:trace>
  <inkml:trace contextRef="#ctx0" brushRef="#br0" timeOffset="64442.6859">7214 4874 511,'-2'-1'82,"-1"-3"-26,-3-5 8,1-5 11,-3 3-9,1-4-37,1 1-22,0 3-7,2 0-32,-2 1-43,-5 3-46,1-3-32,-28-26-174</inkml:trace>
  <inkml:trace contextRef="#ctx0" brushRef="#br0" timeOffset="64636.6969">6965 4490 553,'-1'-1'100,"-1"-3"-5,1-2-17,-1-6 6,1 4-44,1-4-19,0-1-21,0 0-27,0 0-45,-2 1-88,-11-25-172</inkml:trace>
  <inkml:trace contextRef="#ctx0" brushRef="#br0" timeOffset="64831.7081">6800 4167 469,'-3'-6'159,"1"2"-74,-1-10-23,1 8-17,0 0-17,1-4-21,-1 5-7,0-3-41,1-2-83,-7-23-121</inkml:trace>
  <inkml:trace contextRef="#ctx0" brushRef="#br0" timeOffset="65013.7185">6552 3821 363,'2'-9'124,"-1"-1"-88,2-7-36,3-2-28,-2 3-59,8-30-105</inkml:trace>
  <inkml:trace contextRef="#ctx0" brushRef="#br0" timeOffset="65221.7303">6323 3440 213,'-4'-3'211,"1"-3"-127,-4-4-46,1 4-28,0 3-10,4-4-44,-2 0-57,-2-24-149</inkml:trace>
  <inkml:trace contextRef="#ctx0" brushRef="#br0" timeOffset="65405.741">6015 3095 315,'-3'-10'103,"-2"1"-76,-2-10-27,-1-2-10,-3 4-35,-1-4-29,-31-24-71</inkml:trace>
  <inkml:trace contextRef="#ctx0" brushRef="#br0" timeOffset="65603.7522">5711 2679 369,'-1'-6'117,"-3"2"-71,2-8-11,-3 2-19,2 3-5,0-2-11,0 5-5,1 1-66,1 3-73,-11 0-78</inkml:trace>
  <inkml:trace contextRef="#ctx0" brushRef="#br0" timeOffset="65762.7614">5570 2567 300,'-3'-3'130,"0"-1"-62,-4-2-43,1 2 7,0 1-24,2 1-8,2 2-84,-7 5-135</inkml:trace>
  <inkml:trace contextRef="#ctx0" brushRef="#br0" timeOffset="65986.7742">5435 2537 22,'-2'-2'478,"1"1"-410,-1-2-40,0 2 13,1-2 16,1 2-33,-1-4-11,-1-1-11,-1 0-1,2-3 1,-1 1-2,-1 2-18,2 5-26,-1 1-19,-1 1-54,-2 5-120,-11 29 86</inkml:trace>
  <inkml:trace contextRef="#ctx0" brushRef="#br0" timeOffset="70244.0177">5296 2509 39,'1'-4'75,"1"3"-9,1-5-26,-1-2 32,1 3 48,-2 1-37,-1 1-2,-1-4 12,-1 6-6,-1 0-2,1-2-7,-1 1-27,3 1-7,-1 1-20,1-3-9,0 3 1,0 0 2,0-3 0,0 3-6,0 0-1,0-2-1,1 2 4,-2 0 2,1 0 10,0-2-5,-2 2-2,2 0-10,-1-2-1,-1 0-2,2 0 0,-3 2 1,3-6-5,-1 5-1,1-2 0,-2 0 0,1 2 8,-3-3 3,2 0-3,1 2 3,-2-2 0,0 3 0,-1-5 3,2 3-6,0 2 1,-1-3-1,0 0 12,-2-1-1,-2-2-8,3-1 0,-1 0 0,2-1 0,-3 0 3,0-4-3,-2 2 6,1 0-5,-2-4-4,2-1 2,-3-3 7,-1-3-9,-1-1 0,0-3 3,2 0-2,-2 1-2,1 3-1,2 2 11,1 1-7,0 3-2,-3 0-3,4 3 3,-2-4 0,0 2-9,0-2 0,-2 0 2,1-1 4,1 2-5,1-2 5,-1-5-6,-2 2-1,2-1 1,0-4 1,2 7 8,-2-1-9,0-3 1,2 3-1,-1 0 0,0-3 1,0 2-1,-1 0 1,3-2-1,1 7 1,-1-1-1,-1 1 0,1-2 0,-2 1 0,2-4 0,-4 0 1,2 1 0,-1 1 1,-2-1-1,5 1-1,-2 0 1,0 3-1,1-4 1,-3 5 0,3-2 0,-3-2-1,2 4 0,0-3 0,-3 0-1,0 1-1,-2 1 1,3-4 0,-5 4 0,4-3 1,0-3 0,-6 1 1,3-3 0,0 1 0,-4 2-1,5 0-1,1 4 0,-3 7-8,7 1 3,2-1 6,2 6 0,0-2 0,-1 1 1,2 1 0,0-3 5,-3-1-4,3 0-1,-2 0 0,-2 1 0,1-3-1,-1 0 1,2 0 0,-2-2 0,0 3 0,0-1 0,1 2 0,0-4-1,0 2 0,-4 0 0,2-3 0,-1 1-1,-2-2 1,3 2 0,-2-3 0,-2 0-6,4 4 6,1 0 6,2 1-6,4 6 0,-5 0 0,6 2-1,-1 0 1,1 2-1,-2 0 1,2-4 1,-1 2-1,-1 1 0,1-2-1,-1 2 1,1 1-8,1-3 8,0 3-1,-2 0 1,2 0 0,0-1 0,-2-1-1,2 2 0,0 0-5,0 0 5,0 2-17,0-1-13,0 2-11,2 1-6,0 5 10,-1 1 20,2 7-4,0 1 1,-1 3 1,-1-3 1,3 5 1,-2 2 12,-1 5 6,1 2 0,-1 1 1,2 2-1,1 0 0,-3 4 0,2-3 0,0 2 0,2-2 0,0-4 0,2-2 0,-1-7-1,-2 1 0,0-1 0,1-3 1,-1-1-1,3-5 0,-3-6 0,-1-4 1,0-1 3,-3-6 27,0 2 13,3-5-1,-3-3-9,0-8-19,1-11-8,-1-11-6,0-4-23,0-4-25,2-4-31,1 1-28,2-2 10,-2 5 41,2 1 10,-1 8-1,-4 5 2,0 7 17,-3 7 1,2 5 3,-1 6 3,-2-2-3,-2 4 18,0-2 6,2 2 0,4-1 1,-2-1-1,1 5 0,1-1-28,0 1-29,1-1-20,-2 0-31,-2 0-10,-1-4 25,-6 2-11,3 2 59,-5 1 35,0 0 10,3 1 7,3-2 18,0-2 35,1-1-16,0-3 2,0-1 92,-1-4-55,2 2-8,-1 0-5,2 3 4,1 5 14,1 1-23,2 4-65,-1 0-21,3 4-9,2 1 9,1 5 9,5 3 1,7 1 10,-3 1-6,7-1 7,-1 2 2,2-6-1,3-1 5,1 3 9,4-5 14,-1 0-19,4 2 14,-2-5 0,6 0 0,-8-4-7,-3-4 1,-7 0 3,-7 2-6,-7 1 6,-6 1 19,0 0 4,-2 0-10,-1 0-4,2 0-7,-2 0-14,-1 0-9,-1 1-19,-2 2-116,-10 9-170,-61 31-47</inkml:trace>
  <inkml:trace contextRef="#ctx0" brushRef="#br0" timeOffset="71064.0646">3750 605 30,'0'3'148,"1"-3"-59,-1 0-11,0 0 3,2 0 7,-2-3 25,2 3 22,-1-3 15,0 0-26,1 2-32,1-3-28,3-2-44,4-2-20,6-6 1,8 1-1,7-3-1,2 3 0,4 4 1,-3-1-8,-4 7 7,-3-1 0,-3 4-11,-5 0 4,-5 0-5,-4 0-5,-3 0 0,-2 0-21,-5 2-6,1-4-5,-1 2-29,0 2-95,0 0-81,-10 11 46</inkml:trace>
  <inkml:trace contextRef="#ctx0" brushRef="#br0" timeOffset="71372.0821">3745 578 364,'0'-3'243,"0"0"-178,0-1-52,2 4-13,-2 2-21,0 3-16,2 2 8,0 5 13,2 6 8,-2 7 1,3 7 6,0 7 1,-4 0 18,-1 10 20,-1 2-25,1-2 1,-3-2-2,6-4-11,-2-4 0,2-11 7,1-7 2,1-3-2,0-11-8,1-2 0,1-5-44,8-4-55,30-49-103</inkml:trace>
  <inkml:trace contextRef="#ctx0" brushRef="#br0" timeOffset="71605.0955">3798 843 462,'0'-3'310,"0"3"-239,0 0-71,3 3-72,3 1 22,6-1 25,9 1 25,8 1 6,7-1 9,1-2-2,-3 2-4,-6-3-7,-9 4 8,-7-2-9,-6 1-1,-1-2-13,-4 6-56,1-5-44,2 4 5,-20 24-64</inkml:trace>
  <inkml:trace contextRef="#ctx0" brushRef="#br0" timeOffset="71844.1092">3780 1157 346,'0'3'62,"1"-3"-62,1 0 0,0 0 10,1-3 31,1 3-29,4 0 33,6 0 75,2-1-17,3 1-41,1-3-35,-1 1-11,5-2-5,2 2-1,1-6-10,7 4-38,4-2-82,5 2-75,44-14-157</inkml:trace>
  <inkml:trace contextRef="#ctx0" brushRef="#br0" timeOffset="72123.1252">4141 1211 549,'0'-2'120,"3"2"-75,-3-5 5,0 3 56,0-2 4,0 2-35,0 2-41,1 0-34,5-2-20,4 0 20,9-2 1,8-2 0,0-1-1,5-2-12,-12 3-9,-7 2-14,-7 2-1,-5 2-18,-1-1-21,0 1-25,-11-18-127</inkml:trace>
  <inkml:trace contextRef="#ctx0" brushRef="#br0" timeOffset="72459.1444">4200 1036 334,'1'0'260,"-1"1"-260,0 2 0,2 4-36,-4 2 21,2 5 7,0 11 8,0 6 0,0 7 15,-1 7-2,-1-1 7,-1-2-5,2 2-6,1-7 0,0-2-9,0-3 2,1-6 5,-1-9-1,1-1-4,-1-12 10,0 0 1,0-4 17,0-1 33,0-2-1,0-1-11,0-3-51,0-8-86,-8-63-274</inkml:trace>
  <inkml:trace contextRef="#ctx0" brushRef="#br0" timeOffset="73977.2312">3629 5067 367,'-1'0'123,"0"0"-60,-3-3 2,3 2-5,-1-2 18,2 2-17,-2-1-16,2 2-40,2 0-5,0 0-24,-1 0-20,4 0-23,2 0-31,15-2 32,68-28-114</inkml:trace>
  <inkml:trace contextRef="#ctx0" brushRef="#br0" timeOffset="74196.2436">4053 4598 486,'1'-4'80,"2"0"-58,1-6-13,2 4 8,-2-5 22,-2 5-9,5-2-29,2 0 6,1-3-7,8-4-6,0-4-67,60-48-128</inkml:trace>
  <inkml:trace contextRef="#ctx0" brushRef="#br0" timeOffset="74390.2548">4398 4186 133,'0'-7'348,"5"1"-234,-1-10-82,2 2-25,1-4-7,4-1-1,-1-3-23,3-2-73,23-34-124</inkml:trace>
  <inkml:trace contextRef="#ctx0" brushRef="#br0" timeOffset="74579.2656">4605 3805 240,'0'-1'193,"0"-3"-116,0-1-34,4-1 32,-1-2-6,1-3-40,0 0-23,2-1-6,2 1-6,6 1-73,40-14-61</inkml:trace>
  <inkml:trace contextRef="#ctx0" brushRef="#br0" timeOffset="74758.2759">4930 3409 348,'4'-4'130,"-3"-3"-97,8-1-33,3-2-58,0 3-29,35-21-74</inkml:trace>
  <inkml:trace contextRef="#ctx0" brushRef="#br0" timeOffset="74953.287">5221 2969 238,'6'-6'66,"-3"0"-66,8-8-28,2 6 9,-2-3 7,15-29-44</inkml:trace>
  <inkml:trace contextRef="#ctx0" brushRef="#br0" timeOffset="75125.2968">5334 2698 237,'1'-4'117,"0"0"-81,1-4-36,5 5-6,16 0-102</inkml:trace>
  <inkml:trace contextRef="#ctx0" brushRef="#br0" timeOffset="75321.3081">5365 2634 316,'0'-3'173,"0"-1"-110,0 1-24,0-1 4,1 3-43,1-2-42,5 6-147,14 0-57</inkml:trace>
  <inkml:trace contextRef="#ctx0" brushRef="#br0" timeOffset="78167.4709">5375 2694 48,'-3'-3'28,"2"3"-28,-2 0-3,3 0-31</inkml:trace>
  <inkml:trace contextRef="#ctx0" brushRef="#br0" timeOffset="79098.5241">5368 2695 57,'0'0'75,"0"0"-11,0 0-7,0 0-12,-2 0-13,2 0-1,0 0-1,-1 0-1,1 3-2,0-3-3,0 0-5,-1-3-7,1 6-6,1-3-5,-1-3 1,0 6 4,0-3 3,0 0-2,-1 0 7,1 0 11,0 0 4,0 0-13,0 0-14,0 0-2,0 0 0,0 0 0,0 0 0,0 0 0,0 0 1,0 0 7,0 0-7,0 0 1,0 0-2,0 0 1,0 0-1,0 0-1,0 0-7,0 0 8,0 0-2,-8 10 1,5-7 1,-5 4-1,1-1 0,3 4 0,-1-3-5,0-5 4,4 5 1,-1-3-10,1-1 10,-1 0-1,2 1 2,-1-3-1,-1 1 0,1 0 1,-5 2 17,2 2 5,-4 1-10,0 3-6,0 2-5,2-2 1,-1 3 5,1-1-5,2-4-1,-1 2 1,3-6 4,0 0 3,-3-3 0,3 3 13,-2 2-2,-3 5-8,-2 0 4,-1 1-2,-1 5-7,1-1-6,3-2 0,-1-5 5,2 1 6,1-2-4,-2-4-7,3 6 0,0-2-1,-1 1 0,0-1 0,1-1 0,-1 0 0,0 3 0,2-2 0,-4 0 1,3 1 0,-1 1 0,1-4 0,1 0 0,-1 0 0,2-2 0,1 0-1,-1-1-1,2 1 1,-1-2-1,1-2 0,0 1-6,-2 2 1,2-2 5,0 2 0,-1-3 1,1 0 1,0 0 7,1 0-1,-1 0-1,2-3 3,-2 3 3,1-1-11,1-2-1,-1 3-31,2-1-49,1-5 8,2-7-87,18-56-109</inkml:trace>
  <inkml:trace contextRef="#ctx0" brushRef="#br0" timeOffset="81371.6542">5335 2680 24,'0'-1'7,"0"1"1,-1 0 46,1 0 12,-4 1-23,2-1-42,-3 5 0,0 0 40,-3 7 60,-2 2-25,-5 7-13,-1 2-16,1 1-10,-2 1-13,7 0-12,-4-6-4,4 8 8,-3-2 10,2 3-17,-2 2-3,-3 2 18,1 6-3,-3-1 15,1 8-14,-2 3-10,0 1 0,1-4-10,-4-6 8,4-6-2,-2 1-1,2-9-6,0 2 5,2-5-5,4-2 6,-3 2-6,5-3 5,-1-1 5,-1 1-11,1-1 1,0 2 0,0 2 7,-1-2-2,-5 2-5,4-2 5,-5-3 0,2 1-4,-2-2 7,-2 2-8,3 3 8,-1-5-9,4-3 0,6 1 0,-3-2-1,2 4 2,0-4-1,1 1 1,-1-3 5,3 1 0,-2 0-6,-2-6 9,4 4 13,-2-2-5,-1 1-10,-2 3-5,3-2-1,-1-3 0,2 5 0,2-6 0,1 2 5,-2 0-5,-1-1-1,3 1 1,-5 0 0,1-1 0,1 4 1,-3-1-1,2-2 0,1 1 0,-1 0 0,2-1 5,-2 1-5,2-4-1,0 2 1,2 2-1,-3 0 0,0-3 0,4 3-1,-2 0 1,-2 0-1,4-1 1,-2 0 1,1-1-1,1-3 2,0 1 4,0 0 0,1-2-5,0 1 8,-2-2-8,1 3 5,0-3-5,0 2 0,-1-3 0,3 3-1,1-2 1,-2-1 0,2 0 8,0 0-1,0 0-7,2-1 7,-2 1-7,0 0-1,-2 0 0,2 1 0,0-1 0,0 0 1,0 0-1,0-1 1,0 1 9,0 0 8,0 0 5,0 0-4,0 0-2,0 0-4,0 0-1,0 0 0,0 0-11,0 0-1,0 0-6,0 0 0,0 0 5,0 0 0,0 0-5,0 0 6,0 0 1,0 0 1,0 0 4,-6 11-6,3-11 1,-1 8 0,-1 0-1,0-2 0,1-1-1,1 2 1,2-6 0,-1 2 1,2-3 1,0 0-1,0 0 0,0 0 5,0 0-5,-1 0-1,1 0-1,0 1 0,-2-1 1,-1 2-1,1 2 1,1-4 1,0 3-1,1-3 1,0 0 6,0 0-6,0 0-1,-2 1-1,2-1-11,-2 4 6,2 0 5,-2 0 1,0 3 0,2-3 0,-3-2 8,2 0-7,-2 0 5,3-2-4,0 0 5,-3 0-7,3 1 0,0-1-1,-1 3 0,1-3-1,0 1 1,0 0 1,0-1 0,-3 0 0,3 0 6,0 0 0,0-1 3,0 1 9,3-1 9,-3-5 54,0-2-64,-4-7-7,1-4-5,1-3 5,-2-4-2,1-1-1,-3 1-6,-1-4 8,3 4-9,-2-6 1,4 0-1,1-7-15,4 0 0,7 0 1,4-2 7,1 3 5,-1 5 2,-2 10 0,-4 0 2,-3 4 7,-2 7-3,-1 7-6,-2 1 2,-2 2-2,2 2-12,0 2-5,0-2-5,0 4-11,0 1-29,3 7 29,1 4-18,0 4-18,1 2-3,-1 4-48,5 0 0,-2 7 15,3 1-1,-1-2 47,1 2-13,1-4 35,-7-3 11,0-7 11,-1-1 8,-3-10-7,0-4 11,-3 1 3,-1-6 68,4 0 8,-3 2-26,0-2-22,1 0-2,1 0-5,1 2-21,1-2-6,-1 0-12,2 2-2,-2-2 4,2 4 16,-2 1 10,1 5 24,0 1 7,1 0-8,8 1-18,0 6 0,4-1 15,4 4 1,7 2 34,2-1-1,1-2-35,2 0-17,-7-5 4,1-2 7,-8-3-5,-6-7 4,-2 1-10,-3-4-3,-5 0 0,0 0 5,-3 0 1,3 0 0,0 0-15,0 0-104,3-17-244</inkml:trace>
  <inkml:trace contextRef="#ctx0" brushRef="#br0" timeOffset="81994.6898">3019 4241 379,'0'-1'209,"0"1"-125,2-4-59,2-1-7,8-8 17,6-7-13,5-4 23,3-3 27,-2 9-30,-3 1-10,4 3-16,1 0-7,8-1 2,8-4 4,7 3 0,-1-6 0,-5 6-9,-10 6 0,-9 4-5,-15 2 0,-3 3 0,-6 1-1,0 0-32,0 1-51,-2-1-68,-4 0-109,-32 3-26</inkml:trace>
  <inkml:trace contextRef="#ctx0" brushRef="#br0" timeOffset="82289.7067">3158 4094 313,'1'0'129,"-1"4"-129,3 4-34,0 6 28,2 5 6,1 6 11,0 2 32,1 6-14,-1-2-2,-1 2-8,-2-2 2,0-3-9,-3 1 9,0-1-4,-2-2-1,2-1-2,0-1-2,2-5-12,-1-5-51,2-4-39,0-7-36,4-7 14,3-50-43</inkml:trace>
  <inkml:trace contextRef="#ctx0" brushRef="#br0" timeOffset="82488.7179">3210 4340 315,'0'0'205,"2"-3"-89,-2 2-53,1-1-29,9-4-10,4-8-16,13-4 4,10-5 9,6-3-8,1 4-5,-7 3-8,-4 5 1,-9 6-1,-10 6-17,-6 4-108,-6 9-25,-6 8-87,-52 69 57</inkml:trace>
  <inkml:trace contextRef="#ctx0" brushRef="#br0" timeOffset="82678.7289">3220 4657 458,'0'-4'93,"2"4"-73,4-8 4,3-8 81,11-5-6,6-10-27,8-3-17,-1-1-16,0 8-21,2 5-17,-3 4-1,0 6-56,2 4-97,-6 5-36,29 0-126</inkml:trace>
  <inkml:trace contextRef="#ctx0" brushRef="#br0" timeOffset="82973.7457">3825 4390 730,'0'0'225,"0"0"-132,0-1-36,0 1 25,1-3-1,3 2-49,4-7-26,10-2-5,6-6 0,6-2 0,-2 0 0,-10 9 0,-4 5-1,-10 0-1,-2 4-10,-4 0 4,2 0-2,-1 4 3,1-4 5,-2 0-1,1 0-80,1 0-175,-8 4-285</inkml:trace>
  <inkml:trace contextRef="#ctx0" brushRef="#br0" timeOffset="84728.8461">5307 2640 363,'-2'-3'153,"2"0"-98,-3 0-40,3 2-14,2 1 1,-2 0-2,1-3 0,1 3-9,-4 0-12,2 0-27,0 3-9,0-2-44,0 9-46</inkml:trace>
  <inkml:trace contextRef="#ctx0" brushRef="#br0" timeOffset="85143.8699">5320 2550 178,'-2'-1'165,"2"-1"-106,-1 0-46,1 0-11,1 2-1,-1-2-1,2 2-2,-2 0-40,1 2-66,-1 8-9</inkml:trace>
  <inkml:trace contextRef="#ctx0" brushRef="#br0" timeOffset="85329.8805">5015 2498 337,'-7'-8'165,"-3"3"-105,-4-9-42,2 9-18,0 3-40,-3 4-74,-29 18-85</inkml:trace>
  <inkml:trace contextRef="#ctx0" brushRef="#br0" timeOffset="85503.8905">4580 2588 333,'-5'-6'144,"1"3"-83,-5-6-5,5 2-26,0-2-21,3 4-9,-1-1-73,13-11-125</inkml:trace>
  <inkml:trace contextRef="#ctx0" brushRef="#br0" timeOffset="85688.9011">4302 2537 355,'-4'-2'108,"1"1"-78,-5-2-18,3-1-12,-2 3-6,0-2-56,-19-1-193</inkml:trace>
  <inkml:trace contextRef="#ctx0" brushRef="#br0" timeOffset="85884.9122">4007 2541 363,'-3'-4'138,"2"2"-99,-4-3-27,2 2-12,0 0 0,0 2-38,0 1-41,-4-2-100</inkml:trace>
  <inkml:trace contextRef="#ctx0" brushRef="#br0" timeOffset="86048.9217">3775 2630 298,'-1'-3'105,"-2"3"-75,-1-1-21,-1-1-9,2 0-75,-13-4-133</inkml:trace>
  <inkml:trace contextRef="#ctx0" brushRef="#br0" timeOffset="86216.9313">3653 2657 355,'-3'-6'234,"-1"5"-171,-1-4-63,1 1-33,-4 6-135</inkml:trace>
  <inkml:trace contextRef="#ctx0" brushRef="#br0" timeOffset="107672.1585">5446 2594 289,'-3'-4'141,"0"-1"-103,-4-5-28,2 2-8,1 4 4,1-2-6,2 6-1,-1 0-9,-1-3 2,2 3 8,-1 0 12,-2 0 3,-2 0 8,0-1 52,-2-3-9,2 2-12,-4-2-21,3-2-15,2 3-9,3 0-8,0 2-1,0-2-1,1 2-30,-1-1-20,0-1-14,-2 1 11,4 2 20,0 0 22,-3 0-17,3 2-77,0 1 8,0 0 55,0 4-8,0 0 15,0-5 26,-1 0 10,1-2 41,-3-2 40,3 2-6,0 0-18,-2-2 10,2 2 1,0 0-2,0 0-9,0 0-6,0 0-5,0 0 7,0-4 4,0 4-3,0-2-12,0 1-15,-1 1-12,1-3-9,0 3-6,0-1 0,1 1-1,-1 0 0,-1 0 0,1 1-5,0-1 6,-1 3 0,1-3 0,-4 0-7,4 1-1,-1-1-1,0 0-7,1 2-5,-2-2-2,2 0 5,0-2 13,2 2 5,-2 0 1,0-1 0,1 1 7,-1 0-8,1 0-6,3 0-78,-4-3-106,4-5-74</inkml:trace>
  <inkml:trace contextRef="#ctx0" brushRef="#br0" timeOffset="114388.5425">5227 2637 79,'0'0'69,"0"0"-46,0 0-17,0-3 7,0-1-7,0 0-5,0 0 17,0 2 32,-3 2-11,3-1 7,-1 1-8,2 0-22,-1 0-16,0 0 0,3 0-9,-3 0-15,2 1-18,2-1 30,-4 2 12,2-2 0,-1 0 0,-1 0 0,1 0 0,5-2 8,5 2-2,1-5-5,3 1 0,1-5-1,-6 3 1,-2 2 1,-5 2 14,-1 0 13,-2 2 7,-2 2 19,1-2-1,-2 2 0,3 0-13,-3-2-13,2 0-5,2 0 19,-2 0 18,1 0 10,0 0 4,-2 0-7,1-2-16,-1 0-3,1 0 0,-3 2-7,1 0-5,-1-2-9,-4 2-3,0-4-6,-3 2-17,-3-2 0,-5 3-1,-1 1-1,0 1 0,-4 3 1,-1 1 1,0-4 1,2 1 8,-1 0-1,2-2-3,-1 0-4,4-2 7,-3 0-8,1 1-1,-3 1-2,3 0 2,-2 1-2,4 1-4,-2 2 5,0-2-5,-4 4 0,0 2 6,-6-1 0,-1 0 0,-1 1 0,0 3 0,1-2 2,1-2-1,2 3 0,5-6 7,3-2-2,2-2 0,1 0-6,1-2 2,4 2-1,-3-2 5,3 0 0,-1-2-4,-1-2-1,0 0 1,0 4-1,-1-2 0,2 0 1,1 3-1,1-5-1,4 3 0,-3 2-1,0-2 0,3 2 1,2 1 1,-2-2 0,5 2-1,-3-4 2,-1 3 5,-3-2 1,-2-1-7,2 1 7,-4-1-8,-1-1-1,1 1 1,2 2 0,-2-2 2,2 2 7,3 0-8,-1 1 1,1-2 7,-1 3-2,3-2-5,-4 1-2,2 1 0,-8-3 0,3 3-1,-8 3-15,6-2 15,3 1 0,1 1 0,-8-2-1,-8 5-4,1-2 6,-6 2 17,13-3 23,6-3-2,4-3-13,-3 3-14,-1-2-4,-2 0-5,-3 2-2,0 0 1,3-2 4,5 2 4,1 0 0,0-2-1,-3 2-7,0-2-1,1 0 0,-3 2 0,6 0 0,3 0 0,2 0-1,1 0 0,1 2-9,1-2 4,1 2 5,0-2 1,0-2 0,0 2 1,1 0 5,-1 0 0,0-2 0,0 2 0,0 0-5,0 0 5,0 0-5,0 0 0,0 0 0,0 0 0,-1 0 1,1 0 4,0 0 1,-3 0-6,0-2 0,-3 2 0,-1-2 0,3 2 0,-2-1 5,0 1-6,-3-3 0,0 1-1,-4 1 0,3 1 0,2-3 0,-2 6 1,2-3-1,0-3 1,-2 3-1,3 0 1,2 0 1,-2 0-1,-2-1 1,3 1 0,-3-1-1,-5 2 0,-6-1-15,-1 4 9,0-1 6,7 0 0,4-2 0,-2 1 1,5 0 0,-4 0 0,-1-2 0,-2 2 0,-1-2-1,2 0 1,-2 2 0,-1-4-1,1 4 1,-3-2-1,2 2 0,-4-2 2,4 0-1,-5 0 0,1 0 5,-2-2-5,4 0 0,4-2 5,1 2 0,5 0-5,3 1-1,1 1 0,4 0 0,-2 0-8,2 0 7,0 0-7,0 0 1,0 0 5,0 0 1,-1 0 1,1 0 1,0 0 0,0 0 5,1-3-6,1 3-5,-1-2-7,2 1-24,0-2-24,3 2 21,-3-4 38,5 2-11,-2-1 12,5-6 1,4-2 0,11-6-1,3-7-8,6-2 5,4-3 3,-3 4 6,-2-3-5,-3 3 1,-10 6 8,-2 4-1,-8 2-8,-2 6 1,-5 2-1,-4 5 1,0 1-2,0 0 0,-1 1-9,1-1-3,-3 0-6,3 2-38,0-2-32,0 0-38,0 4-30,3-4-39,-2 4 61,-1 0-28,0 1 8,-7 5-22,-4 1 145,-50 35-50</inkml:trace>
  <inkml:trace contextRef="#ctx0" brushRef="#br0" timeOffset="114741.5627">3085 2580 53,'-5'5'67,"3"-4"10,-6 1 107,5 0-7,1-2-60,2 0-43,-2 0-25,2 0-10,0 0-10,-2 0-10,4 2-10,-2 0-8,0-2-1,2 0-1,0 0-20,1 0-40,3 2 32,4 7 29,8 2 47,3 3 19,3 3-45,3-4 9,0 3-9,1-1 1,0 5 2,0-4 20,-2 4-14,-2 3-30,3 3 12,-2 2-6,-3 1 10,0 0 5,-3-5-4,2-1-1,-6-5-16,1-4-71,1-5-68,21-6-318</inkml:trace>
  <inkml:trace contextRef="#ctx0" brushRef="#br0" timeOffset="116029.6365">4905 3495 283,'-1'-3'107,"-1"3"-62,1 0-3,-3 3 42,2-3 21,0 1 1,0 1-7,1-2-6,-1 0-9,2 0 5,-1 0-5,1-2-3,-3 1-26,-1-2-23,1-1-10,-1 0 7,0 0-5,0 3-3,2-2-6,0 3-6,1 3-3,1-2 3,0-1-3,0 2-5,0-2-1,1-2-1,-1 2-23,2-1-2,2 1-4,-2-3 0,0 1 2,-1 1 11,0 1 17,-2 0 22,1 0-8,-1 0-7,-1 0 5,2 0-1,0 0-11,0 0 0,0 0 0,0 0-1,-2 0-1,2 0-4,0 1 5,-2-1 0,2 2 0,0-2-6,0 0 6,2-2 1,-2 2-1,2 0-24,-4 0-25,2 0-13,6-1 8,-6-2 19,0 3 36,0 0 13,-1 0 3,1 0-10,-1 3-6,1-3-30,-2 0-66,2 1-118,0 1-131,-4 8-20</inkml:trace>
  <inkml:trace contextRef="#ctx0" brushRef="#br0" timeOffset="130040.4377">12069 995 710,'-1'-7'153,"-1"0"-64,1-5-59,2-2-23,-1 0 53,0 6 45,0 2-18,-1 4-25,-2 4-44,1 0-18,1 0-20,1 0 1,-3-2 8,7 7-1,8 0 3,11 0-5,15-1 13,16-2 2,12-4 1,1 0 7,-1-4-8,-7 1 0,-10 1 7,-10 1 2,-12 1-10,-7 1-4,-6 1-52,-5-2-37,3 2-34,-3-4-53,-3 2 6,-2-2-24,-23-12-54</inkml:trace>
  <inkml:trace contextRef="#ctx0" brushRef="#br0" timeOffset="130334.4547">12189 1037 471,'0'0'189,"0"0"-62,-2 3-28,2-2-31,0-1-37,-3 6-31,2 0-9,-4 7-15,2 17 24,0 17 6,-2 12 3,1 18 2,-2 8-2,-1 8 0,-2 7 1,1-14-4,4-11 2,2-21-5,-1-15-3,6-7-39,-3-9-59,2-4-100,12-19-121</inkml:trace>
  <inkml:trace contextRef="#ctx0" brushRef="#br0" timeOffset="130530.4659">12218 1547 604,'0'0'249,"0"0"-185,0 0-55,2 0-8,4-6 17,9 1-6,12-6-10,16-4-1,12 4-1,1 0-27,-5 9-91,-11 8-104,6 23-74</inkml:trace>
  <inkml:trace contextRef="#ctx0" brushRef="#br0" timeOffset="130726.4771">12153 1947 273,'4'0'367,"2"0"-346,4 2-21,12-2 12,3 0 42,2 0 4,3 1-4,-2 3-33,5 2-3,4 3 8,5-3-26,6-5-9,84-30-176</inkml:trace>
  <inkml:trace contextRef="#ctx0" brushRef="#br0" timeOffset="130936.4891">12705 1763 703,'3'-3'305,"-2"2"-233,8-1-72,6-4-8,15-4 8,15 2 2,7 0 13,11 1-14,-1-3 10,-2 2-11,-8 0 0,-12-4-48,-10 6-84,-4-14-118</inkml:trace>
  <inkml:trace contextRef="#ctx0" brushRef="#br0" timeOffset="131146.5011">12969 1584 521,'-2'1'264,"2"2"-264,-1 5-1,-1 7-5,-1 11 6,-1 13 76,-6 8 25,0 4-43,0 5-32,-5 2-11,3 3-15,2-5-17,7-4-182,29 24-305</inkml:trace>
  <inkml:trace contextRef="#ctx0" brushRef="#br0" timeOffset="133756.6503">13890 1209 485,'-5'-1'190,"2"1"-104,0-6 46,-1 4 6,4 2-8,0-2-37,2 2-46,0 0-29,-1 0-6,-1 0-12,2 0 0,-2 2-8,0-2-7,3 2-16,-2-2-11,5 2-6,9 3 31,9 0 17,10-4 24,7-1 7,-1-1-16,-4-2 3,-8 1-7,-5 1-4,-6 1 2,-3 0-9,-3 3-7,5 1-17,0 1 0,8 2-16,1 6-25,5-4-38,-1 2-32,-4 1-12,17 14-62</inkml:trace>
  <inkml:trace contextRef="#ctx0" brushRef="#br0" timeOffset="134352.6844">13791 1870 632,'0'0'210,"0"0"-164,3 0-46,-3 1-27,3-1-9,4 0 2,1 0 34,8 0 21,4 0 9,0 0 0,4-1-3,0-2 6,8 0 4,4 2-2,5-5-19,2 3-8,-1 0-1,-2 1-1,-7 2-6,-5 2 0,-3 0-1,-5-1 0,-3 2 0,-5 3 0,-6-5 0,0 1 1,0 2 1,3-4 0,-5 1 0,1-1 0,-2 4 0,0-3 0,-2-1-1,-1 3 0,-1-3 1,-1 0 8,1 0-3,-1 0 8,-1-3 8,3 3-5,-1 0-13,-1 0-4,2-1-81,-7-11-147</inkml:trace>
  <inkml:trace contextRef="#ctx0" brushRef="#br0" timeOffset="135364.7424">15159 963 751,'-4'-8'192,"1"3"-114,1-8-21,1 9-30,1 4-27,-3 4-17,6-4-14,-2 4-16,4 9 5,1 2 42,3 11 1,4 9-1,-5 9 1,1 12 5,-5 12 9,-6 13-1,-11 64-1,-14 49-1,-6-8 0,26-136 0,-1-2-12,2-5-1,-2 32-73,6-15-41,7-24-17,5-16-65,-1-20 37,30-67 80</inkml:trace>
  <inkml:trace contextRef="#ctx0" brushRef="#br0" timeOffset="135801.7674">15258 1414 733,'4'-6'186,"2"0"-126,14-10-60,12 9-5,16-1 4,7-2 1,5 5 0,-4 3-1,-11 4 0,-12 3-6,-9 6-8,-10 2-29,-8 4-26,-9 6 37,-6 16 33,-12 6 34,-14 15 23,-12 4-9,-9-2-18,3-10-15,9-18-3,19-15 3,7-14 5,12-6 29,-1-7-23,-1-7-26,-1-7-39,3-2-8,-1 4 47,7 3 23,0 7 31,0 8-50,0 2-4,3 9-55,7 0 1,11 6 45,15 7 9,19 1 39,14 1 6,10-4-8,-1-3-13,-6-7-7,-10 2-7,-14-5-4,-8 3-6,-8 5-141,32 18-389</inkml:trace>
  <inkml:trace contextRef="#ctx0" brushRef="#br0" timeOffset="135981.7777">16447 1926 1102,'-4'-3'186,"0"0"-60,-3-5-30,-2 5-31,6-1-47,0 1-18,3 3-1,0 0-183,6 7-362,31 14 195</inkml:trace>
  <inkml:trace contextRef="#ctx0" brushRef="#br0" timeOffset="136812.8252">17075 2027 822,'0'0'143,"0"3"-132,-3 0-11,3-1-22,-2 0-17,1 2 30,-1 2 9,-1 7 9,-1 9-2,-4 10 22,-2 5-13,0 8 8,0 2-12,-4 2-4,4-1 1,2-8-2,1-5-7,5-13 0,2-2 0,3-11-8,3-4 7,-2 2 1,4-4 15,9-3 4,2 0 29,12-7 5,2-1-7,-2-3-8,4-3-11,-2 3-9,0 2-12,2-3-5,5 3 0,1 1 0,1-2 0,-8 2 0,-5 3 7,-11 0-8,-6 1-1,-11 4-27,1 0-56,0 0-98,1 0-80,4-9-95</inkml:trace>
  <inkml:trace contextRef="#ctx0" brushRef="#br0" timeOffset="138292.9099">17177 1805 758,'-2'-1'174,"2"1"-89,-3 0-34,3 0-6,-2 1-4,2 2-17,-4 0-24,-1 7-12,-5 6 12,-9 14 2,-4 14 16,-7 8 1,-1 5 16,-1 7-20,-1 2 1,0-1-1,1 4-6,7-6-3,-1-1-6,10-2-6,6-6-2,8-1-2,4-2-4,8 4 10,3 2 4,2-1 13,6-1 4,-3-3 1,3-7-17,-2-4-1,-2-17-24,0-7-87,-1-16-49,43-41-193</inkml:trace>
  <inkml:trace contextRef="#ctx0" brushRef="#br0" timeOffset="139187.961">17237 2518 178,'0'-6'57,"0"3"-39,0-2 45,0 1 23,-4 2-23,4 4-38,-3-2-25,3 0-28,0 2-26,0-2-3,3 2 7,-2-1-13,5 13-28</inkml:trace>
  <inkml:trace contextRef="#ctx0" brushRef="#br0" timeOffset="139427.9748">17230 2481 241,'0'0'74,"0"1"-64,0-1-10,0 3-10,0 0 2,3 1 8,-3 0-27,1 0-24,-1 0-18,0-3-21</inkml:trace>
  <inkml:trace contextRef="#ctx0" brushRef="#br0" timeOffset="139727.9919">17243 2488 91,'2'-2'86,"-2"4"-64,0-2-8,0 0 13,-2 0 0,2 0-8,0 0-7,0 0-3,2 0-3,-2 0-5,-2 0-1,2 0-14,0 0-34,0 0-36,0 0 37,2 7-2</inkml:trace>
  <inkml:trace contextRef="#ctx0" brushRef="#br0" timeOffset="142033.1238">5764 2447 310,'0'0'132,"-3"-6"-69,0 5 3,3-4 23,0 5-16,0-1-16,0 1-57,3 0-30,4 1-37,7 1 55,10-2 12,13 3 0,15-6 9,10 0 0,8-1 2,-4-1-1,-7 5-9,-15 1 0,-8 7 8,-11 7-9,-3 2-9,-6 12-7,-7 3-7,0 15 23,-12 3 0,-3 8 11,2 3-2,1-2-9,9 0-5,7-10-1,10-2-6,7-2 12,7-6 8,2 5 0,1-3-8,-1-1 7,3-2-5,4-7-2,5-6-7,7-10-1,4-8 8,0-4 7,-6-2-7,-7 1-10,-11 4 8,-14 8 2,-7 3-25,-11 9-2,-5 9 27,-6 4 1,-5 6 23,-3 3-8,0-3-5,7-6-11,6-4-8,9 1 2,11-7 6,5 3 8,6-2 0,2 1-7,-2-1 8,1-2-7,-5-1 4,-4-3-6,-2 2 0,-3-3 0,-6 0-1,-7-1-25,-7 1 16,-7 6 9,-6 0 1,-10 4 24,3 2-13,-4 0-11,10-2 0,4-3-1,10-1-31,13-1-1,7-5 15,9-3 18,1 2-11,9-4 11,2-3 0,0 3 0,-3-6-12,-6 5 12,-9-4 6,-4 4-5,-6-2-1,-3 5-9,-3 2 9,0 1 16,-1 6 14,-4 5-12,2 3-9,2 1-8,-4 4 14,3-5 1,-2-5-2,-1-4-5,0-12-2,0-3-1,0-3-5,2-4 7,-2 1-7,0-2 5,-2-1-6,2-3-2,-1 1 2,-2-2 0,-1 3 27,-5-2-4,0 2-23,-2 2-54,1 0-15,4 2-80,1 4-164</inkml:trace>
  <inkml:trace contextRef="#ctx0" brushRef="#br0" timeOffset="145067.2973">17542 2705 479,'0'-3'179,"0"-1"-82,1-6-59,4-3-14,2-8-2,7-2-8,0 1-8,-4-1 0,4 3 4,-4 3 11,-1-1 36,-5 6 9,3-3-25,-4-3-29,4-4-6,4-7 0,2 2-6,0-1 6,1-1-4,-3 2 8,-2-1 2,0 4 20,-6 7 28,-1 3-11,-2 9 5,0 5-36,-2 0-18,0 4-28,2 3-47,2 7 10,2 9 46,7 8 13,-2 11 6,6 1 5,2 4-5,-7-9 1,1-5-1,-3-14-5,2-3-4,-7-12 7,0-4 2,3-7 29,10-12 5,10-12-17,10-12-17,3-12 6,-7-4-4,-2 8 5,-11-2-1,-7 9-5,-7 10 0,-5 12 4,-3 8-4,0 9 4,0 6-5,1 2-18,1 6-12,-2 5 21,1 8 9,1 7-9,4 9-3,3 6 12,0 3 0,2-2 0,0 4 2,-3-1-2,-2 1 0,-3-1 0,-2 8 2,1 4 14,-4 5 8,0 4 9,0 0-7,-3 5 4,1-6-3,-5-7-9,5-8 3,-3-12-8,3-11 1,-1-11 1,3-7 1,-3-8 16,-1-2 14,-2-6-11,-8-7-16,-1-4-19,-4-12-40,0-8-110,0-17-104,-26-128-395</inkml:trace>
  <inkml:trace contextRef="#ctx0" brushRef="#br0" timeOffset="146050.3535">18289 2027 196,'2'3'53,"1"0"-40,2 1-4,-1 0-3,3 2 2,1 0 4,-2-2 4,0 4 2,0-1 0,-3 1 6,5 2 26,-2 5-8,-3-2 16,2 8-11,-4 1-11,-2 1-3,-3 5-3,-4 3-3,-5 4-9,-6 2 12,-5-1-17,-4-5 8,5-7-12,4-4-7,6-9 8,9-1-10,2-10-10,5 0-7,3 2 8,6 0 9,8 0 15,2-2 17,6 2-1,-2-4 2,-8 2-16,-1 0-11,-7 0 0,-2 2-6,-2 0 1,-1-2 0,2 0 5,6 3-5,7-3 7,4 3-2,5-2-6,-3 1-23,2 2-121,33-4-144</inkml:trace>
  <inkml:trace contextRef="#ctx0" brushRef="#br0" timeOffset="146404.3738">18858 2673 130,'0'2'546,"0"-2"-480,0 0-51,3-2 3,1 0 47,5-2-17,9-3-21,14-2-11,10 1-2,5-1 2,-2 2-5,-8 4-10,-9 1 0,-6 4-1,-5-2 0,4 2 1,-4-1 7,2-2-7,-7-1 1,-4 0-2,-4 0 0,-3 1-15,-2-6-104,-18-20-229</inkml:trace>
  <inkml:trace contextRef="#ctx0" brushRef="#br0" timeOffset="146701.3908">19120 2224 479,'0'3'134,"3"5"-134,-3 4-18,0 13 1,0 9 17,-4 3 43,2 10 17,-1 3 3,-2 5-1,2-1-23,-2-1-5,-1 2-10,-2 3-7,1 0-8,0 0 3,1-1-3,0-2-9,1-3-8,5-10-113,5-6-95,23-17-116</inkml:trace>
  <inkml:trace contextRef="#ctx0" brushRef="#br0" timeOffset="147070.4119">19739 2509 658,'0'0'195,"2"0"-122,-1-4-73,1 8-7,4-2-8,6 2 15,5 0 4,3 1 2,4 1 0,0-1 0,4 3 0,8-4 5,6-1-2,10-3 0,12 0-3,2-3-6,2 3-5,-12 0-49,-12 2-84,-9 2-53,-7 6-106</inkml:trace>
  <inkml:trace contextRef="#ctx0" brushRef="#br0" timeOffset="147386.43">19981 2686 100,'-3'9'102,"0"5"-27,-1 11 32,-2 1-19,-2 4-34,2 0-3,0 1-7,5 2 2,2-3-8,2-4-26,3 0 6,2-4-2,5-4 7,2 1 1,4-7 3,7 1 18,6-12 12,4-2-21,6-12-9,0 1-8,-3-7-19,1 1-7,-7 0-89,-6 1-62,6-31-98</inkml:trace>
  <inkml:trace contextRef="#ctx0" brushRef="#br0" timeOffset="147614.443">20177 2885 342,'-2'17'78,"-1"-1"-6,-4 21 15,-3 12 16,-6 10-26,-1 8-26,-3 3-20,-1 1-16,0-5-4,9-13-11,6-9-30,6-17-79,3-15-29,6-12 61,24-44 40</inkml:trace>
  <inkml:trace contextRef="#ctx0" brushRef="#br0" timeOffset="148211.4772">20115 1825 298,'2'2'144,"-1"6"-118,4 6-25,2 0 1,-1-1-1,0-1 17,3 0 9,2 4 12,-4 1 5,1 7-11,0 5-2,-3 5 29,-1 3 2,-2 11-1,-2-2-25,-2 8-13,-2-2-10,-3-5-2,-1-4-11,1-8 2,-1-11 5,-1-7 7,5-10-4,1-4 20,1-6 71,1-4 22,-2-7-72,0-5-51,1-5 7,7-8-5,4-6-2,7-1-23,2-4 7,4 3-4,-5 5 19,5 4-7,-1-1-1,0 6 2,0 1-2,3 5 7,-2 1 1,-3 5 0,-5 2-7,-3 6-77,-1 2-112,-4 4-79,1 16-188</inkml:trace>
  <inkml:trace contextRef="#ctx0" brushRef="#br0" timeOffset="148568.4976">20398 2355 153,'2'2'96,"-1"1"-77,3 3 52,2 2 19,7 3-5,-2 0-20,5 1-14,-3 3-33,1-8-2,-4-3 4,-2-4 86,-2-5 67,0-6-59,0-9-78,-2-6-18,-4-3-18,-3-3-30,-6 1-2,2 8 25,-2 5 7,1 8 12,5 6-12,-3 8-28,-4 7 28,-3 6 1,-9 6 0,5 1-1,1-4-67,9-10-46,3-4 8,4-9 84,6-5-54,22-49-438</inkml:trace>
  <inkml:trace contextRef="#ctx0" brushRef="#br0" timeOffset="148964.5202">20677 1753 590,'11'-4'96,"-2"2"-71,11-4 1,-5 5 7,-2 2-26,-4 7-7,-6 3 0,0 4-9,-6 8 9,0 6 14,-11 7 8,-5 6 5,-5 0 8,2-7-19,2-5 7,7-7-17,7-11-6,3 2 0,-1-3 0,2-1-1,4-2-24,-1-2-2,2 0 19,3 0 8,-2-2 30,5 0 5,3 0 14,2 0-17,4-3-14,1 4 1,0-4-19,1 1-9,-3 0-144,10-2-340</inkml:trace>
  <inkml:trace contextRef="#ctx0" brushRef="#br0" timeOffset="149330.5412">21063 2433 363,'-2'0'486,"4"0"-436,-2 0-50,0 1-14,0 5-13,1 7-7,4 5 34,1 15 12,2 8 15,-1 10 38,-4 10 8,-2 16-16,-4 1-7,0 12-5,-3-4-12,-4-1-12,1-7-6,-2-10-3,-8-12-11,-8-9 9,-16-5-10,-20 0-16,-58 25-127,-22 7-76,45-19-76</inkml:trace>
  <inkml:trace contextRef="#ctx0" brushRef="#br0" timeOffset="151186.6473">16626 1227 78,'0'0'63,"0"3"-21,-2-3 7,4 0 1,-2 1-7,2-1-13,-1 2-1,2 5 13,3-4 12,1 1 1,2 2 8,6-3-1,4 4 37,11-2-20,15-2 7,13-6-16,15 1-19,55-10-15,13-2-21,16-6-6,-49 17-1,0 0-7,-10 8 0,-9 2 1,-1 7-1,-5 0-1,-44-8 1,5 2 0,87 9 0,28-12 1,-40-10 11,10-4-11,6-3 10,1-2-6,-11 4 0,-7 0-6,-27 6 2,-52 4-1,-4 1 1,-3 2-1,34 2-1,4 3 0,1-1 0,3-1 1,51 2 0,9-12-1,-93 0 2,-2-2-1,38-1 5,-8-6-5,-11 3 0,-8 4 0,-8 0 0,-3 2-1,3 2 0,6 2 0,10 0 1,7 0-1,5 2 0,4 2 0,-9-3 4,-7 1-4,-13 2 0,-16-2-1,-13 0 0,-10-2 1,-6 1-1,0-1 1,-2 0-1,1 0 0,-2 0-1,3 0-40,0 0-106,-2 3-140,-29 0-32</inkml:trace>
  <inkml:trace contextRef="#ctx0" brushRef="#br0" timeOffset="152447.7195">18699 284 202,'-5'-8'86,"2"4"-47,-8-5 1,4 3 1,-5 4-22,0 2-11,-6 4-7,-6 1 26,0 1 24,-3 2 1,0 2-1,4 0-22,-1 2-14,3 4-5,0 1-4,3 9-5,0-3 0,0 8 7,5 1-1,-4-2-6,8 2-1,-1 0 0,6-5-1,4-1-1,4-4-7,8-1-1,2-9 10,12 2 18,7-7 4,9-7-4,6-3 2,5-9 5,2-4-5,-2-7-7,-6-3-4,-8-2 2,-11-1 4,-4-1-9,-8-3 0,-5 0-5,-6 3 9,-5 3 37,-2 5-17,-1 9 21,-1 0-3,1 6-6,3 7-39,0 0-3,3 4-27,-3 2 3,1 4 6,4 3 17,-4 6-7,-1 0 8,0 6 0,-3-1 0,-4 1-1,1 1 1,-3 3 1,-3 6 8,-6 6 22,2 4-5,-4 9-7,3-2-2,3 7-1,-2 0-4,6-6-1,1-10-10,5-6 0,0-5-1,1-1 0,1-3 1,1 0 1,1-1-1,-1 1 1,1-4 7,0-3-8,0-2 8,0-4-4,0-7-5,1-4 0,-1-4 8,1 0 11,-1-1 4,2 1 8,-2-3-7,0 3-7,0 0-16,0 3 0,0-6 5,0 3-5,3 0-1,1-4 0,5 0 3,12-7 21,10-7-7,6-2-4,5-7-5,0 2-8,0-7-29,-4 5-101,43-47-182</inkml:trace>
  <inkml:trace contextRef="#ctx0" brushRef="#br0" timeOffset="159641.1309">11859 4433 593,'-2'-3'207,"2"3"-79,-3-1-100,3 1-28,0 1 2,0-1 23,2 0-5,-1 0-20,3 0-21,0 4-8,8-1 29,7 9 15,9-2 15,9 4 6,13-1-6,11-3-7,10-1 1,7-2-6,-1-7-12,-3 0 0,-13 0 4,-13-7-2,-13 4-8,-12-1-14,-13 1-58,-11 0-97,-53-10-351</inkml:trace>
  <inkml:trace contextRef="#ctx0" brushRef="#br0" timeOffset="159927.1473">11861 4645 665,'0'1'213,"0"-1"-164,0 3-49,0-3-24,0 4 2,0 4-9,3 17 31,-2 23 72,1 9-3,-2 17-12,-6 5-13,-5-1-13,-2 2-16,1 1-4,0-7-1,2-9-2,9-11-7,4-14-1,6-12-19,-2-9-47,3-12-78,4-8-46,36-63-143</inkml:trace>
  <inkml:trace contextRef="#ctx0" brushRef="#br0" timeOffset="160152.1601">11898 5004 106,'0'-6'748,"0"4"-537,0-5-131,3 7-66,9-1-14,10-2 0,15 3 11,9 0 0,10 3-1,0 1-4,-3 6-4,-5 0-1,-5 3-1,-8-2-44,-2 3-98,-15 0-103,-24 40-86</inkml:trace>
  <inkml:trace contextRef="#ctx0" brushRef="#br0" timeOffset="160390.1738">11810 5567 539,'0'0'249,"3"0"-225,-2 0-24,4 2 0,7-1 3,10 2 169,13-3-56,16-3-49,6 0 4,2-5-44,2 0-8,-8 1 2,-5-1-9,-6 1-12,-7-4-13,-7 1-53,-6 2-47,-9-2-95,2-33-145</inkml:trace>
  <inkml:trace contextRef="#ctx0" brushRef="#br0" timeOffset="161122.2156">11760 4135 569,'-3'-1'222,"0"-2"-104,-1-4-26,4 3 35,-3 0-14,3 0-8,0-2-21,0 2-14,0 0-14,3 4-20,0-4-36,4 0-2,16-2-1,14-2 3,21-3 1,56-4 8,27 10 0,9 11-7,-55 10 4,-7-10-6,-50-3 1,-6 3 1,-2-4 5,31 5-6,-10 0 5,-11-3-5,-8-4-1,-15 3 8,-8-3-7,-6 0 9,-6-3 13,-1-1 8,-6-6-13,-4-7-12,-8-8-4,-2-5-2,-3-2 0,-1-6-10,1 4-11,-2-3-3,3 2 12,2 10-2,3 5 7,5 7 1,2 5 4,7 4-4,4 4 6,3 3-20,3 3-23,10 4 1,11 6 33,19 10 9,9 6 7,4 1-6,-1-1 1,-6 0-2,-12 0 0,-4 0-1,-8 1-6,-5 1 5,-4 0 2,-5 5 0,-8-7 1,-11 7 10,-10-1 1,-7 4 4,-9 6 2,-6 1-18,1 6-12,1 3-154,9 3-155,-13 84-308</inkml:trace>
  <inkml:trace contextRef="#ctx0" brushRef="#br0" timeOffset="161332.2276">13217 4995 541,'11'1'129,"4"-1"-99,21 2-11,12 0 88,7-2-10,-2 0-50,-6 0-34,-13 2-5,-8 0-7,-8 4-1,-8 3-107,-29 32-202</inkml:trace>
  <inkml:trace contextRef="#ctx0" brushRef="#br0" timeOffset="161526.2387">13041 5569 892,'0'-2'273,"0"2"-186,1-2-87,5 2 0,6 0 11,9 0 53,13 0-11,8-2-32,12 2-6,4 2-15,8 2-63,5 4-190,121-1-257</inkml:trace>
  <inkml:trace contextRef="#ctx0" brushRef="#br0" timeOffset="167581.5851">14421 5305 111,'0'0'78,"0"-3"-58,0 3-20,0 0-1,1 0 0,-1 0 1,0 0 8,0 0 10,-1-2 24,1 4-6,0-2-36,-2 10-63</inkml:trace>
  <inkml:trace contextRef="#ctx0" brushRef="#br0" timeOffset="168091.6142">14337 5316 283,'-4'-4'219,"1"4"-75,-2-10-4,1 6-23,1-2-12,0 3 13,3-2-23,0 4-28,1-2-38,-1 2-29,6-2 1,5 1-1,13-5 11,8-3 13,11 2-6,2 3-11,3 1 1,-2-1-1,2 4-6,0-2 0,-1 2 5,-5 1-4,-3 0-2,-7 1 0,-7 2 0,-6 3 1,-7-5-1,-3 2-1,-4-2 1,-4 1 0,-2-2 1,-1 2-1,0-2 0,2 1-11,0-1-46,2 0-62,0 0-79,2 0-151,8-3 50</inkml:trace>
  <inkml:trace contextRef="#ctx0" brushRef="#br0" timeOffset="168385.6311">15353 4834 777,'0'-3'214,"-3"3"-125,3-2-71,0 4-12,0 1 16,0-2-1,0 0-21,5 3 0,0 2-1,5 5 1,-4 2-2,-2 5-5,-8 8-8,-9 7-47,-6 9-32,-11 5-110,-59 66-101</inkml:trace>
  <inkml:trace contextRef="#ctx0" brushRef="#br0" timeOffset="168782.6538">15159 5177 282,'0'-3'286,"3"3"-200,7-7-73,7 0 47,13-4 59,9-6-2,4 4-54,2 0-26,-6 5-10,-7 6-7,-12 4-15,-4 2-5,-10 2-16,-1 8-8,-5 5 1,-6 10 23,-9 13 3,-3 13 27,-9 9 2,3 17-8,-4-5-9,9 5-5,3-10-9,10-9 7,5-11-8,2-18-1,1-7 1,1-16 0,1-3 1,-2-5 1,2 1 10,1-6 9,-1 3 27,4-2 16,8-5-7,5-10-16,4 1-22,7-10-5,-1 3-14,-3 1-8,-2-1-77,-7 4-112,-6-32-387</inkml:trace>
  <inkml:trace contextRef="#ctx0" brushRef="#br0" timeOffset="169636.7026">15034 4602 548,'-5'-13'162,"1"4"-65,-2-8-1,2 7 5,2 4-7,2 2-11,0 2-16,2-2-36,0 4-31,1 0-21,2 0-15,8 6 21,11-2 15,17-2 26,18-2 8,52-4-5,-70 4-14,40 2-5,-1 2-9,-2-2 1,-6 2 4,-7-1-6,-11 0 1,-15 1 0,-14-4 0,-10 3 6,-10-3-5,-4 0 13,-2-3 7,1 3 16,-2-4 25,0-8-24,1-9-29,-2-7-9,0-4-1,-6-4-6,0 0-9,-7 5 0,-2 1-7,-6 7 22,-1 5 1,2 2-1,1 9 0,7 1-1,8 6 1,4-2-9,6 4-27,3 4-12,8 2 27,9 9 19,8 4 1,5 3 1,0 6 0,-5-1-1,-4 4 0,-5 5-1,-7-3 1,-4 4-5,0-2 6,-4 1 0,-4-3 0,1 0 0,-1 1 0,-3-4-1,-7-1-10,-3-1 11,-10 0 10,-7 1-10,-10 2-52,-1 2-95,2 3-148,-13 18-323</inkml:trace>
  <inkml:trace contextRef="#ctx0" brushRef="#br0" timeOffset="169812.7127">16357 5274 51,'-6'-13'850,"0"9"-623,-7-12-115,4 3-58,2 6-27,5 1-27,3 10-111,19 34-433</inkml:trace>
  <inkml:trace contextRef="#ctx0" brushRef="#br0" timeOffset="170402.7464">16618 4355 583,'-2'-8'171,"-3"6"-39,-1-2-71,-5 10-49,-9 14-10,-10 13 5,-8 22 5,-4 18 5,-22 72 5,-1 35-2,8 3-2,25-52 1,14 4-5,12-6-8,14-13-6,15-13 9,-8-68 2,3-2-11,4-10-1,15 26 1,2-13-1,8-15-23,-1-17-89,90-59-214</inkml:trace>
  <inkml:trace contextRef="#ctx0" brushRef="#br0" timeOffset="170833.7711">16969 4821 768,'0'-1'257,"0"1"-139,1-4-118,5 4-16,12-2 16,14-4 22,21-4 14,13 2-7,4-2-19,0 4-8,-5 5 4,-7-1-6,-4 4 0,-6-1 9,-9 7-9,-9 0-47,-12 0-98,-5 4-163,-16-16-303</inkml:trace>
  <inkml:trace contextRef="#ctx0" brushRef="#br0" timeOffset="171100.7863">17155 4836 803,'0'0'138,"0"3"-127,-1-2-11,0 6 0,-4 11 15,-5 9 33,-2 20 30,-9 18-8,-6 17-26,-19 66-16,33-93-8,-12 42-14,7-10 4,10-17-8,8-15 4,4-12-6,5-3-59,2-3-97,-1-14-140,30-13-79</inkml:trace>
  <inkml:trace contextRef="#ctx0" brushRef="#br0" timeOffset="171291.7973">17237 5312 653,'9'-6'225,"5"-2"-131,11-4-29,5 1 37,0 0-47,1 4-34,-1 7-16,-4 3-5,-2 4-61,-5 5-101,-9 9-120,-58 65-194</inkml:trace>
  <inkml:trace contextRef="#ctx0" brushRef="#br0" timeOffset="171470.8075">17018 5895 726,'4'-6'179,"6"-2"-91,12-12 11,9-2 26,7 1-32,2-2-56,4 7-22,0 0-15,2 10-19,2 0-115,3 5-160,62-20-231</inkml:trace>
  <inkml:trace contextRef="#ctx0" brushRef="#br0" timeOffset="171674.8192">17678 5653 756,'0'-3'280,"3"3"-218,4-3-23,14 0 75,16-4-33,19-2-24,65-13-20,16-4-20,-100 20-5,-6 1-12,26-5-26,-14 1-97,-15-1-118,-15-32-451</inkml:trace>
  <inkml:trace contextRef="#ctx0" brushRef="#br0" timeOffset="171907.8325">17960 5346 842,'0'0'223,"-3"0"-161,3 3-62,-2 1-33,1 14 27,-2 12 6,-5 13 36,1 18-9,-4 8-2,1 1-2,-5 4-13,4-9-2,4-4 1,0-7-8,4-7-1,4-9-123,26 28-181</inkml:trace>
  <inkml:trace contextRef="#ctx0" brushRef="#br0" timeOffset="172288.8542">18905 5135 1113,'0'-1'129,"0"-1"-129,0 0-8,-1 2-14,1 2 22,0 0 0,0 1 0,-2 7-26,2 2 19,-4 8 7,1 2 6,-1 3 3,1-2-8,3-5 0,0-5 16,0-4-5,0-8 1,0-1 32,3-1 51,-2-2 14,-1-3-4,0 0-32,-1-7-44,-2 2-12,3 1-12,-3-2-6,2 6-1,1 5-44,0-1-112,0 5-151,-10-1-520</inkml:trace>
  <inkml:trace contextRef="#ctx0" brushRef="#br0" timeOffset="175143.0176">5768 2947 133,'0'0'126,"0"-4"-55,0 2-25,0 2-13,0 0-12,0 0-21,3 0-46,-3 0-74,1 0 34,2 2 23,-6 2-4</inkml:trace>
  <inkml:trace contextRef="#ctx0" brushRef="#br0" timeOffset="175680.0483">5768 2961 7,'0'0'33,"0"0"9,0 2-12,0-2 0,0 0 23,0-2 20,0 2-1,0-2 0,3 2-9,-3-2-4,0 0-11,0 0-2,0-1-4,0 0 12,-3-1 12,3 2-9,-2 1-10,0 1-10,2 0-10,-3 0-7,2 0-2,1 0-6,-2 1-5,2-1-6,0 0-1,0 2-6,0 2 0,-6-4-3,-1 8 9,-3 0 0,-2 5 0,-7 3 5,0 2 3,-3-1-7,-2 3 13,-2-3-8,2 1-5,2-2 8,0-5 0,2 2-1,1-4-7,0-3 8,4 2-2,-1-4-1,5 0-5,1 0 0,3-1-1,3 0 1,1-3-1,2 1 1,1-1 1,0 2-1,0-4 7,0 2-7,1 0 5,-1-1-5,0 1 7,0-3-7,0 3 1,0 0 4,0 0-6,-1 3-1,1-3-8,0 0-28,0 0-85,8-6-110,15 6-146</inkml:trace>
  <inkml:trace contextRef="#ctx0" brushRef="#br0" timeOffset="178396.2036">5320 1819 138,'-3'0'91,"0"-4"-43,-3-3-13,2 3 2,0-2 7,1 0-8,-1 2-2,2 2-8,-1 1-14,0 1-6,3-3-6,0 3 0,0 3 0,0-3-1,-1 0-11,1 0 10,0 0 1,0 0 1,0 0 0,0 0 13,0 0 34,0 0 7,1 0-11,-2-3-14,1 6 4,0-3-2,0 0-17,0 0-8,0 0-5,0 0-1,-3-10-1,6 9-54,0 1-86,7 0-59,29-8 41</inkml:trace>
  <inkml:trace contextRef="#ctx0" brushRef="#br0" timeOffset="179370.2593">5792 3027 13,'4'-3'83,"14"-19"-83</inkml:trace>
  <inkml:trace contextRef="#ctx0" brushRef="#br0" timeOffset="179465.2648">5818 2957 22,'0'-2'62,"-3"0"-14,2-1-9,-4 3-27,2 0-6,-3 0-6,-2 0-12,-2-15-41</inkml:trace>
  <inkml:trace contextRef="#ctx0" brushRef="#br0" timeOffset="179856.2871">5575 2627 126,'0'-1'210,"0"-1"-35,1 0-59,-1-1-73,1-1-7,-1 0 23,2 4-4,-2 0-32,0 0-23,0 1-1,0-1-14,0 3-4,0-3-19,4 4 14,6 1 24,0 1 7,4 4 1,6-1-1,3 2-6,1 2-1,0 5-42,4 6-84,45 52-114</inkml:trace>
  <inkml:trace contextRef="#ctx0" brushRef="#br0" timeOffset="180046.298">5896 3014 76,'0'0'215,"0"4"-139,1-4-69,2 0-6,3 1 39,-1-1 14,3 0-12,3 2-21,-2 2-9,3 0-3,-3 3-9,4 4-20,-7 5-94,12 40-100</inkml:trace>
  <inkml:trace contextRef="#ctx0" brushRef="#br0" timeOffset="180227.3083">6106 3282 255,'0'0'226,"0"0"-142,2 0-54,-2-2-3,3 2-27,1 0-7,2 0 7,3 2-6,6 1-2,-2-2-91,23 3-63</inkml:trace>
  <inkml:trace contextRef="#ctx0" brushRef="#br0" timeOffset="180660.3331">5814 2874 259,'0'0'159,"-2"2"-94,-1-2-34,1 3 34,-3-3 14,-5 1-34,2 1-25,-4 1-10,6 3-10,1 1-6,4 7-114,5 44-130</inkml:trace>
  <inkml:trace contextRef="#ctx0" brushRef="#br0" timeOffset="181306.3701">6962 4545 256,'0'0'134,"2"0"-98,-2 0-36,1-2-1,1 2-17,1-2-16,2-2 5,0 2-34,4 1-12,-4 1-7,6 9 25</inkml:trace>
  <inkml:trace contextRef="#ctx0" brushRef="#br0" timeOffset="181822.3995">7008 4579 55,'-1'0'113,"1"0"8,-2-2 7,-3 2-26,-1 0-39,-3 0 15,-3 0-5,3 0 5,0 0-13,-2 2-23,3-2-18,2 3-12,-2-1-6,-1 4-6,3 2 0,-1 0 0,-2 5 1,-1 5 0,0-2-1,0 6 0,0 1 1,3-2 5,0-1-6,3 5 0,-1-5 12,0 2-10,2 0 4,-1-4-6,0 3 2,1 0 7,0 1-2,-2 4-5,4-1 8,-2 3-1,1-3 3,2-2 2,2 0-8,-2-7-5,1-2 0,-1 0 1,0 0 7,0-2-3,0 7 0,0 2-5,-1 5 13,1-1-8,-2-2-5,1-7 5,1-2-5,1-8 5,1-2-6,-2-2 0,1-4 17,-1 1-1,0-3-16,3-11-4,2-8-206,5-93-349</inkml:trace>
  <inkml:trace contextRef="#ctx0" brushRef="#br0" timeOffset="182896.4609">6434 4784 291,'0'0'162,"0"0"-111,0 0-30,0 2 6,0-2-5,-3 2-22,3 5 6,-1 4-6,-2 3 30,1 6 14,-1 3-5,-1-2 0,1 0-8,3-1-14,-2-4-8,2 4-3,2-4 1,0 2 2,1-3-8,2-3 4,0-1-5,1-4-1,-3-6 1,3 2 5,2-7 13,8-6 29,9-10-7,5-10-7,1-6-7,0-2-10,-4 5 1,-10-1 2,-7 3 7,-2 2 2,-8-3 2,-5 1-13,-3-3-16,-5 1 14,-2 0-9,-4 3 0,1 4 3,0 3-1,2 8-8,4 5-6,-1-2-4,3 8 1,0 0 1,4 4 2,-1 0 5,-1 3-13,1 0 14,-1 1-1,-2 6-1,-1-3 1,1 5 1,1 6-6,0 3 5,0 5 0,0 4 0,3-3 0,1 4 1,1-3 0,4-1 1,-3-2-1,2-5-1,1 1 1,0-5-6,0 2 5,4-10-7,-2 2-1,2-4 0,4-2 8,3-1 1,1 0 0,2-2 18,2-1 1,-1-1-1,0-2-16,0 2 11,-2-1-5,0 2-8,4-2 0,4 0 14,2-1-8,-1-6 1,-3 5-1,-7 3 5,-4-2-2,-5 3 6,-1-3 12,-2 3 4,-2 0 4,2 0 4,-1 3 13,-1-3-11,2 0-11,0 1-12,-2-2-6,1 1-3,1 1-3,0-2-6,0 2-1,0-1-17,0 0-40,0 0-44,0 0-39,0 2-60,0-1-152,-17-1-151</inkml:trace>
  <inkml:trace contextRef="#ctx0" brushRef="#br0" timeOffset="185457.6075">17273 5337 111,'-2'-6'88,"0"3"-53,-2-5-2,2 0 4,-1 1-7,-1-2 5,2 3 10,-1 2 10,3 4-4,-2 0-28,0 0-23,2 0-6,0 0 6,-1 0 17,1 3 25,-1-6 12,-1 3-15,-1-2-24,0 2-9,-4-1-6,0-2 0,5 3 1,-2-1-1,1 1 6,0-3-4,1 2-2,0 1 1,-2-1-1,2 1 2,-3-3 4,2 3 6,0-4 21,0 4 4,-1 0-4,2-3-13,2 6-20,0-3-1,0 0-12,2 0-1,-1 0 4,2 0-7,-3 0-5,6 0 5,-2 0 17,6 0 11,0 4-4,10 0 19,0 0-1,4 0-7,0 2-10,-1-1-7,-3-1 8,2 0-7,-4-1-1,-4 0 10,-1-3-10,-6 4 5,-4-4 2,-3 0 4,0 0 15,0 0-5,-1 0-8,1 0-7,0 0-5,0 0-2,0 0 0,0 0 0,0 0-13,0 0-26,0 0-32,0 0-56,0 0 29,0 0-52,7 4-40</inkml:trace>
  <inkml:trace contextRef="#ctx0" brushRef="#br0" timeOffset="186493.6668">18950 4940 280,'-2'-1'264,"1"-2"-43,-5 0-62,-1-1-69,-9 0-5,0-2-13,-8 2-22,-4 4 1,-2 4-23,1 8-8,-1 2-13,0 17-7,-2 11 0,3 10-1,2 13-6,4 12 7,7 5 6,8-1-1,8-10-5,6-9 0,7-9-12,6-14-38,5-8-14,9-9-4,9-12-13,12-6-102,99-49-159</inkml:trace>
  <inkml:trace contextRef="#ctx0" brushRef="#br0" timeOffset="186831.6861">19161 5267 523,'0'0'218,"-2"7"-167,0 5-51,2 14-24,2 12 6,4 7 10,7 4 8,1-5 9,5-10-8,-2-10 13,-2-9-14,-6-11 0,1-8 19,2-11 89,5-15-54,15-13-49,5-15-5,-1-8-12,-12 3 11,-11 8 1,-20 19 21,-9 8 25,-4 14-8,-8 8-28,-4 8-9,-6 10 4,-4 11-5,2 5 0,7 1 0,9-3 0,16-4-34,18-9-128,21-7 17,125-61-185</inkml:trace>
  <inkml:trace contextRef="#ctx0" brushRef="#br0" timeOffset="187138.7037">19826 4941 309,'-21'0'193,"2"4"-115,-19 1-45,8 8-33,16 0-12,15 7-40,17 3-4,22 3 22,17 3-35,2-1 7,6-1 17,-13-1 20,-10 2 13,-13 4 11,-14 0 1,-11 1 46,-10 2 38,-16 3 65,-10 0 1,-13 6-45,-10 0-47,4-5-34,11-10-13,12-7-11,17-14-3,8-1-117,9-8-191,52-39 55</inkml:trace>
  <inkml:trace contextRef="#ctx0" brushRef="#br0" timeOffset="187716.7367">20233 5341 478,'0'5'126,"2"6"-126,-4 11-27,2 11 27,-4 1 30,1 8 39,0 4 10,6-3-14,10 8-41,7-12 4,8-2 1,5-11 4,-2-9 19,3-13 8,-1-14 12,0-9 0,-2-15-18,2-18-19,-1-14-19,-9-9-1,-3-12-6,-11-1-8,-9-1-1,-9 11 0,-2 7 0,-10 14 0,4 12 9,-6 9-8,5 11 7,-1 8-8,2 10-18,3 4-1,-6 12 18,1 9 0,-2 10 1,-1 6-6,4 6-6,2-4 12,5-1 1,-2-1 5,3-5-6,4-5 0,2-5 0,4-2-5,1-4-10,2-1 9,5-3-6,5-1 10,12-4 2,8-1 23,8 0 10,-1-6-8,-6 0-7,-8 2-1,-7 1-5,-10-3-6,-4 3 0,-3 0 3,-2 0 10,-4 0-2,4 0-17,-1 0-72,4 4-206,10-8-620</inkml:trace>
  <inkml:trace contextRef="#ctx0" brushRef="#br0" timeOffset="188452.7788">21342 5208 717,'3'0'276,"1"-4"-145,11-5-130,16-2 0,16-6 17,22-5 18,63-19 26,31-4-13,-16 11-19,-112 28-10,-8-1-8,-9 5-5,19-4-5,-18 4-2,-8 0-7,-5 2-20,-6 0-2,-3-5 2,-2-2-135,-17-42-214</inkml:trace>
  <inkml:trace contextRef="#ctx0" brushRef="#br0" timeOffset="188694.7927">21883 4676 642,'5'13'33,"-4"3"-33,5 16-1,0 7 1,-1 5 48,-1 5 49,-1 1-10,-3 7-24,-3 11-6,-6 6-25,-1-2-14,-3-1-3,5-4-6,3-9-9,7-5-63,3-8-109,23 45-88</inkml:trace>
  <inkml:trace contextRef="#ctx0" brushRef="#br0" timeOffset="189143.8184">22958 4589 789,'-2'-5'138,"1"1"-91,-2-1-31,1 4 1,2 1 43,2-4 30,-1 4-53,2 0-37,9 5-45,13 0 45,19 4 41,20-4 23,55 1-17,8-10-16,-91 0-19,-3 2 3,28-6-9,-12 3-6,-13-5-7,-6 7-55,-17-1-83,-6 1-113,-51-5-78</inkml:trace>
  <inkml:trace contextRef="#ctx0" brushRef="#br0" timeOffset="189406.8333">23096 4634 565,'0'0'207,"0"0"-190,0 6-17,0 3-35,-1 6 35,-1 19 24,-1 14 41,-2 16 19,-4 10 0,-6 9-39,0 5-15,-4 4-6,-3 1-9,0-9-2,8-14-4,5-14-1,2-12-8,6-16 4,-1-6-4,2-7-81,5-7-135,3-16-58,34-78-218</inkml:trace>
  <inkml:trace contextRef="#ctx0" brushRef="#br0" timeOffset="189593.844">23025 5208 612,'4'-7'251,"2"2"-98,9-8-93,9-3-14,12 0 26,14-1-12,9 4-28,0 4-22,0 5 1,-13 8-11,-6 3-1,-16-1-59,-8 1-56,-10 6-86,-12 3-65,-80 63 61</inkml:trace>
  <inkml:trace contextRef="#ctx0" brushRef="#br0" timeOffset="189790.8553">22813 5757 337,'1'0'536,"1"-2"-421,1 2-62,3-4 28,11 0 13,13-7-4,17 0-31,20-2-34,49-3-16,-75 12 3,38 0-12,-8-4-59,-12 2-83,-10-1-106,57-16-79</inkml:trace>
  <inkml:trace contextRef="#ctx0" brushRef="#br0" timeOffset="190007.8678">23847 5483 910,'1'0'198,"-1"1"-198,0-1 18,2 0 54,2 0 78,5-4-54,15-2-24,12-5-32,7-6-19,3 2-10,-7 0-11,-12 5-5,-9 5-47,-11 2-89,-3 6-108,0 12-278</inkml:trace>
  <inkml:trace contextRef="#ctx0" brushRef="#br0" timeOffset="190337.8866">24810 4981 1083,'0'0'255,"0"0"-249,0 4-5,0-4-1,0 3 0,0-3-8,0 0-5,0 1 7,2-1 6,-2 1 5,1-1-3,-1-1-2,0 0-35,5 1-115,1 0-124,29-35-398</inkml:trace>
  <inkml:trace contextRef="#ctx0" brushRef="#br0" timeOffset="191831.9721">25095 4706 523,'-3'-11'248,"-4"6"-101,-3-6-39,-2 1-50,-3 1-5,1 2 20,5 0-7,-1 6-22,9-1-20,1 4-19,0-2-5,1 0-8,-1 1 2,0-1 5,0 0-5,0 0 5,-1 0 1,1 0 1,-2 0 0,1 3 0,-7 1 1,-4 4 14,-6 11-10,-2 7-6,1 11-6,-6 8 6,0 10-1,0 7 1,-2 7 0,1 8 6,4-2-5,8-5-1,10-9-8,8-18-1,12-6 9,8-7 0,9-7 9,17-1 8,10-10-2,57-1-15,-76-12-131,33-8-152,69-49-321</inkml:trace>
  <inkml:trace contextRef="#ctx0" brushRef="#br0" timeOffset="192176.9919">25484 4944 933,'0'1'202,"-3"7"-200,-3 6-2,-7 15-3,-11 11 3,-4 13 13,5-2 1,7-7-14,12-9-5,10-13 5,6-10 3,11-4 13,7-12 19,8-8-8,5-12-8,-1-11-2,-4-4-10,-8-6 4,-12 2 8,-15 2 34,-10 0-32,-12 8-21,-14 4-2,-6 9 1,-3 5-20,4 9 20,11 8 1,7 4-6,7 7-13,9 0-61,5 7-85,14-1-51,97 29 32</inkml:trace>
  <inkml:trace contextRef="#ctx0" brushRef="#br0" timeOffset="192506.0107">26013 4712 521,'-18'-14'258,"2"6"-121,-17-7-95,7 11-30,4 8-11,4 7-1,12 8-59,9 11-38,12 8 52,10-1 18,8-1 25,5-3 2,-2-6 0,-5 2 0,-6-3 1,-10 1 0,-5-7 0,-7 5 11,-6-5 29,-7 3 32,-6 3-11,-13 1-2,-7-1-24,-3-2-17,3-7-4,4-1-15,7-7-4,11-6-98,8-5-20,12-5-47,51-55-332</inkml:trace>
  <inkml:trace contextRef="#ctx0" brushRef="#br0" timeOffset="193213.051">26389 5064 184,'0'6'275,"-3"1"-224,3 8-15,-2 5 52,2 2-17,2 3 31,6 0-20,1 3-49,8 0-16,0-11-8,5 0 43,-3-12 1,0-8 1,1-6 16,7-11 8,0-12-31,10-13-23,-3-7-11,1-7-2,-8-4-2,-6 6-3,-12 0 12,-6 4-3,-8 0 6,-4 2-3,-9 6-10,-2 6-8,-6 10-26,-1 9 8,-10 17 15,2 10 3,-1 16 0,4 7-10,3 7-2,9 1 4,3-5 2,8-8-6,2-5 11,3-8-7,4-4-2,0 4-2,4-6 4,-1 4 1,1 1 5,2 2 1,0 1 1,-2 0 1,7-1 0,-2 3-1,3-3-4,1 0 4,4-3 4,4-3 22,1-4 11,1 0-2,-4-3 5,-1 0-10,-8-3-7,-4 3-1,-6 0 4,0 0 1,0 0 6,-3 0-2,3 0-5,0 0-13,0 0-13,3 3 0,-3-3-11,0 1 4,2-1 7,-1 4 0,0-4 1,-1 0 8,0-4 1,-1 4 2,0 0 2,-1 0-2,2-1-12,-4-3-41,2 1-115,-2-3-138,-5-32-535</inkml:trace>
  <inkml:trace contextRef="#ctx0" brushRef="#br0" timeOffset="195600.1876">27371 4139 502,'0'0'264,"0"0"-153,3 0-111,4 4-57,11 0 57,6 6 33,15 7 40,0 1-13,2 8-30,1 6-16,-5 10 2,-1 9 4,-6 21-4,-9 17-2,2 89-2,-19 35 19,-19-34 8,3-70-25,2-66-1,-1-5-2,-4-4-10,-22 37 0,-13-9 0,-55 23 24,-50 4-25,-20-4-4,52-34-221,13-41-449</inkml:trace>
  <inkml:trace contextRef="#ctx0" brushRef="#br0" timeOffset="198507.3538">22418 1200 1087,'-11'-14'151,"1"8"-128,-10-10-23,7 15 0,5 2 6,5-1 5,1 2-5,4 0-6,1-2-23,2 7-16,5 3 33,13 5 6,13 8 7,23-3 10,50 3-2,-72-18-2,38 3-4,-14-2-8,-10-3-1,-12 3-47,-8-1-83,0 7-125,29 14-116</inkml:trace>
  <inkml:trace contextRef="#ctx0" brushRef="#br0" timeOffset="198725.3663">22255 1980 926,'4'2'153,"8"1"-153,17-2 0,30-7 15,77-17 12,67-32-11,-2 4 32,-93 21-33,-68 24 9,-10-4-15,-6 5-9,25-9-13,-11 0-8,-4-1-53,9-12-170,115-105-210</inkml:trace>
  <inkml:trace contextRef="#ctx0" brushRef="#br0" timeOffset="198957.3797">23801 940 891,'0'-3'193,"4"-1"-148,18-2-45,28-6-1,69-7 1,46-5 8,3 2 4,-54 9-6,-14-8-6,-61 11 0,-12 3-7,-8 0-5,16-5-23,-22 7-11,-14-1-58,-16 2-205,-101 3-28</inkml:trace>
  <inkml:trace contextRef="#ctx0" brushRef="#br0" timeOffset="199181.3924">23920 955 207,'2'8'135,"-2"3"-126,2 14-8,3 9 19,-2 14 73,1 4-3,-2 13 21,-4 12-21,-2 12-32,-17 76-13,-15 27-16,-15-27 1,41-121-6,3-8-24,7-10-3,0 29-113,10-26-38,8-17-2,2-18 55,27-74-139</inkml:trace>
  <inkml:trace contextRef="#ctx0" brushRef="#br0" timeOffset="199342.4016">23893 1695 534,'8'-21'180,"1"6"-42,13-15-71,11 3-44,10 5-16,9 7 19,8-3-10,3 10-5,-5 4-1,-9 4-10,-15 5-13,-12 5-119,-16 10-146,-62 73 20</inkml:trace>
  <inkml:trace contextRef="#ctx0" brushRef="#br0" timeOffset="199545.4133">23699 2278 943,'3'-6'227,"8"-3"-158,14-13-62,18-4 7,18-5 31,12-2 0,3 6-17,-7 11-14,-8 4 1,-7 8-15,-12 8-51,-2 2-73,-5 6-173,39 4-274</inkml:trace>
  <inkml:trace contextRef="#ctx0" brushRef="#br0" timeOffset="199770.4261">24979 2092 485,'-2'-6'712,"2"4"-533,2-6-110,0 6-38,-1 2-22,8 0-8,12 0-1,12-4 13,10 1 4,0-4-11,-7 4 1,-11-1 1,-8-2-3,-8 6-5,-6-2-57,-3 2-108,-5 8-183</inkml:trace>
  <inkml:trace contextRef="#ctx0" brushRef="#br0" timeOffset="200463.4658">26455 2764 885,'4'-7'204,"-4"4"-75,4-8-85,-4 15-44,-1-4-19,-2 0-17,1 4 12,-6 5 3,-8 7 0,-7 10 20,-14 7-9,-14 8-23,-3 10-143,-62 72-187</inkml:trace>
  <inkml:trace contextRef="#ctx0" brushRef="#br0" timeOffset="201413.5202">13018 6992 472,'-3'-15'174,"-1"1"-52,-1-13 2,-2 13-40,-4 6-48,-4 8-36,-11 11 0,-16 11 6,-13 20-5,-14 13 17,-3 9-9,1 13 22,8-5-2,12 2-28,14-3-1,16 0-2,15-1 2,14 1 0,14 2-22,12-5-62,15-8-27,16-15-38,167-22-59</inkml:trace>
  <inkml:trace contextRef="#ctx0" brushRef="#br0" timeOffset="201733.5385">13285 7554 306,'-6'6'372,"-3"4"-254,-6 15-95,3 16-23,5 13-11,10 3-1,13-10 0,11-16 2,16-21 10,8-23 30,7-20-5,2-18-5,-6-10 7,-11-6-6,-11 4 3,-15 2-18,-17 3-6,-13 9-17,-14 8-17,-10 9 34,-13 16 1,-8 18 34,0 12-19,-2 15-7,5 11 0,7 10-8,10 12 0,14-2-1,17-1-46,20-11-98,116-8-59</inkml:trace>
  <inkml:trace contextRef="#ctx0" brushRef="#br0" timeOffset="202050.5565">13993 7156 738,'-17'5'99,"-5"4"-73,-17 10-26,6 8 0,12 2-32,20 1-137,23-3 50,23-1 80,15 0-13,4-3 10,0-1 31,-13-1 10,-11 4 1,-12 1 2,-10 2 11,-10 2 37,-10 2 20,-13 6 49,-13 4-1,-13 16-16,-17 6-46,-9 8-28,-3 1-11,4-14-10,13-14-7,18-19-24,21-18-57,54-46-153</inkml:trace>
  <inkml:trace contextRef="#ctx0" brushRef="#br0" timeOffset="202554.5853">14283 7629 672,'-3'11'97,"3"10"-97,2 17-15,4 17 15,7 9 18,13 4-6,2-7-3,3-14-9,2-19 0,1-15 20,1-19 64,4-11 24,1-20-36,7-26-33,30-64-21,-2-36-2,-55 111-14,-7 7 4,10-42 0,-15 9-5,-16 20 13,-9 13 4,-8 14-9,-9 9-8,-4 8-1,-8 10 6,-4 14-6,-1 9 0,2 11-1,8 8 0,13-1-1,4 3 1,15-6-19,8-6 4,5-3 4,4-1 12,0-1 0,1-5 1,-1 2 1,-3-5-1,1 1-1,1-6-11,2 0 3,10-4 2,14-6 6,12-5 12,8-6-5,6-2-7,-3-1 0,-9 4-38,-5 9-71,-5 6-125,15 12-302</inkml:trace>
  <inkml:trace contextRef="#ctx0" brushRef="#br0" timeOffset="202804.5997">15387 7502 246,'0'-3'761,"0"0"-545,3-6-169,12 2-29,15-4-17,21-8 17,55-15 2,-69 24-11,33-6-8,-15 5 6,-14 7-6,-18 2-1,-6 4-9,-9 2-69,-4 3-106,-10 13-113,-52 51-164</inkml:trace>
  <inkml:trace contextRef="#ctx0" brushRef="#br0" timeOffset="203116.6176">15435 8124 352,'3'-2'323,"7"-2"-223,13-6-62,11 1 46,3-1 36,2-2-8,-3 4-34,-1 6-21,-1-4-22,0 12-20,-2-4-5,-1 6-2,-1 1-7,0-1 1,-5-1 7,3-3-8,2-3 14,0-1-13,1-1-2,-4-2-8,-8 3-25,-5 0-25,-8 3-31,-3-2-43,-3 1-48,-5 2-42,-43 16 41</inkml:trace>
  <inkml:trace contextRef="#ctx0" brushRef="#br0" timeOffset="207953.8941">17279 8280 231,'0'-3'57,"9"-3"-57</inkml:trace>
  <inkml:trace contextRef="#ctx0" brushRef="#br0" timeOffset="210161.0204">16927 8983 349,'1'6'86,"4"1"-79,0 7 56,-1 5 18,2-3-9,1 2-7,1 0 32,4 1-1,0 6-43,0 3-23,0 4-5,3-1-5,0 6-8,-2 0-5,-1-5 7,-3-5-7,-4-15 1,0-6 4,-2-13 27,5-15 64,9-26-50,5-24-53,24-75-18,-10-19-36,-8 2-27,-13 47-36,0 9-53,-9 63 47,-5 8 77,1 7 46,1-30 13,-3 16 47,-2 14 11,2 9 7,0 11-9,2 3-65,2 4-4,6-1-27,7-1 27,7-1 0,9-2 29,4 4 2,3 4-4,-2 4-1,1 4-2,1 6 12,4-3 3,0 5-8,2 0-8,2 6-1,5-1-2,10 0 4,6-2 7,56-2 4,29-8-8,11-12-2,-53-1-2,0 1-17,3 4 0,-7 5-5,-13-6 5,-55 0-6,-4 0 1,-5 3-1,29-3 1,-12 4 0,-13-4 0,-12-4 5,-10 4-6,-7-3-6,-9-1-22,-8-2-77,-15-4-251,-125-19-323</inkml:trace>
  <inkml:trace contextRef="#ctx0" brushRef="#br0" timeOffset="210924.0641">17415 8949 486,'10'-10'140,"-1"-4"-62,12-15 30,-3-2 15,2 1 15,-7 0-62,-1 2-52,-1 2-16,-5 0 1,-3 7-9,1 6 8,-3 3-2,-1 7-6,0 3-5,0 3-23,0 4-19,4 4 7,3 8 14,2 7 16,5 5 10,-1 2 14,-3-2-13,0-3 5,-1-4-1,2-8-5,-2-7 0,-1-2 12,10-14 6,1 1 6,6-11-11,4-12-1,-5 1-4,0-5-1,-9-1-1,-5 5-4,-6 7 17,-1 11 38,-6 7-12,3 5-40,0 2-5,0 0-26,0 9-14,3 10 17,3 9 23,0 12 2,1 6 4,2-2 1,-2 2 7,0-5 7,-1 1-8,-6-5 1,-6 2 14,-5 3 4,-7 6 5,-7 1 5,-5 5-16,2-5-4,5-7-20,4-10 7,1-8 1,6-7-10,3-5-38,-1-12-28,-2-9-11,-3-14-149,-15-115-238</inkml:trace>
  <inkml:trace contextRef="#ctx0" brushRef="#br0" timeOffset="211279.0843">18200 8547 464,'10'-3'111,"0"0"-56,7-3-37,-2 6 17,-8 6-6,-3-2-29,-3 6 0,-2 5 1,-4 9 29,-4 8 14,-8 3-25,1 2-1,0-3-4,1-11-8,7-3 1,2-11-6,5-6 0,1 0 5,1-3 1,0-3-7,4 6-34,7 2 34,8 2 55,7 1 10,7-2-16,6-2-13,-1-2-21,-2 0-4,-6-4-11,-7 8-57,5 10-213</inkml:trace>
  <inkml:trace contextRef="#ctx0" brushRef="#br0" timeOffset="211478.0958">18515 9163 903,'7'-3'123,"9"2"-93,10-5 21,6-6 31,6 1-13,-2-1-40,0 2-19,-1 1-8,-2 3-2,-7 2-93,-6 1-146,3-24-295</inkml:trace>
  <inkml:trace contextRef="#ctx0" brushRef="#br0" timeOffset="211678.1073">18726 8824 264,'0'4'759,"0"3"-724,-1 9-35,-1 17-6,-2 18 6,-1 10 57,-2 13-12,1 11-3,-2 5-14,-2 10-10,-4 0-4,0-13-14,8-10-158,27 20-313</inkml:trace>
  <inkml:trace contextRef="#ctx0" brushRef="#br0" timeOffset="212037.1278">19145 9071 88,'0'2'630,"0"-2"-565,2 0-65,-2 4 0,2-4 9,-2 4 1,2 0-4,3 1 20,2 5 4,7 5-2,3 0 31,5 0 13,8-4 7,8-2-2,10-3 2,13-7-19,6-6-19,4-3-20,-7-5-2,-3-1-19,-6 2-3,-7 2-109,-12 2-61,-16 5-112,-40-9-210</inkml:trace>
  <inkml:trace contextRef="#ctx0" brushRef="#br0" timeOffset="212287.1421">19329 9335 464,'-7'15'58,"-1"5"-23,-7 15 11,4 5 58,1-2-20,4-3-8,6-3-35,2-5-19,8-4 10,1-5 2,8-4 34,7-5 16,8-2 21,5-7-36,2-4-33,0-4-36,-4-3-17,-4-4-107,27-25-173</inkml:trace>
  <inkml:trace contextRef="#ctx0" brushRef="#br0" timeOffset="212513.155">19484 9377 835,'0'2'178,"-4"3"-152,-3 10-25,-3 10-1,-3 11 0,-2 13 19,0 3 2,4 3 15,-2 2-9,0 2-10,1-4-8,1 0 6,1-3-6,1-12-9,3-10-98,6-17-76,3-17-60,22-68-256</inkml:trace>
  <inkml:trace contextRef="#ctx0" brushRef="#br0" timeOffset="213058.1862">19447 8567 889,'3'0'111,"-3"0"-111,6-4-14,3 2 14,6 1 1,1-4 0,5 3 0,-5 0-1,-1 4-8,-3 2-10,-5 6 0,0 9-4,-4 5 22,-2 11 7,-1 6 20,-3 5 5,-4 2-19,-1 1 2,-1-5 0,3-5-1,1-11-13,3-11 1,2-9 7,0-8 15,-1-4 21,-1-6 43,0-2-58,0-11-28,0-2-2,2-1 6,0 0 2,2 3-7,-2 6 0,2 4 6,2 4-7,4-1-9,12-7 7,11-5-4,12-5 5,8-1 1,-2 0 1,-8 5 5,-6 2-5,-11 7-1,-6 10-5,-6 2-129,-8 7-169,-12 31-201</inkml:trace>
  <inkml:trace contextRef="#ctx0" brushRef="#br0" timeOffset="213359.2034">19763 8951 490,'2'12'39,"-1"2"-23,4 8 2,-1 4 24,2-6-6,3 1 15,0-3-10,1-9-2,-2-6 9,1-3 37,-2-10 61,0-6-37,0-9-32,3-2-37,-10-7 4,-3 7-13,-4-1-1,1 8-7,0 6-23,0 3 0,-3 4-19,-2 10-4,-5 3 14,-5 8-21,-4 8-42,7 0-94,-1 3-118,-7 1-188</inkml:trace>
  <inkml:trace contextRef="#ctx0" brushRef="#br0" timeOffset="213743.2254">20144 8463 115,'3'-7'930,"1"5"-767,1-11-119,-3 13-43,-2 0-1,2 6-16,0 3-8,-1 6-5,1 13 1,-5 3 28,-8 6 1,-1 4-1,-2-10-12,0-7 3,0-4-27,5-10 12,5-7 24,1-1 8,4-2 25,1-2 18,2 0-8,1-2-4,5 0-22,5 1-10,2-1-6,3 2 1,-4 2-1,-4 2 0,-1-1 0,-2 2-1,-2 0-9,-1 1-98,-2 4-172,-11 12-100</inkml:trace>
  <inkml:trace contextRef="#ctx0" brushRef="#br0" timeOffset="214685.2793">18977 8410 280,'-1'0'155,"1"1"-146,1-1-9,-1 0-14,3 4 14,0-4 20,6 0 65,1 1 40,7-1-8,-2 0-26,1-1-10,3-3-21,1 4 3,5 0-22,6 0-16,8 4-4,8-3 9,10 1 17,15-5-14,48-6-5,-83 5 1,38-5-20,-9 1 4,-10 0 1,-10 4-7,-8 2-6,-10 4 0,3 2 1,-4-1-1,3 4-1,3-1 0,1 1 1,0-1 2,-1-2-3,-6 1-13,-10-4-20,-9-1-35,-6-6 17,-8-4-99,-52-39-319</inkml:trace>
  <inkml:trace contextRef="#ctx0" brushRef="#br0" timeOffset="215550.3287">17207 8090 546,'-3'-4'144,"0"2"-144,-7-5-87,-4-1-65,-6-4 37,-5 4 74,-2 0 25,1 5 16,1-3 24,9 3 34,4 3 59,10-1-3,2 1-13,0 0-19,2-2-11,1 2-25,-2 0-4,4 0-31,5-2-2,14 0 31,16-2 50,17-4-12,61-4-25,52-2-7,46-7-14,-60 8-10,15-3-4,6-2-1,-14 3-10,-24 10 1,-3 7-7,-11 0 1,-1 6-1,-17 2 1,-6 6-1,-7-3 0,-3 0 0,2-6-1,-3-1 1,5 1 0,-5-7 0,4-5 7,-9 5-7,-53 0 0,-2-2 1,-6 0-1,22-2-1,-6 0 1,-8 2 0,-2-2 0,-5 1 7,2-4-7,1-6 0,-2 1 5,-4 0-5,-8 3 0,-6 4-1,-7-2-5,-6-11-100,-8 2-117,-107-49-236</inkml:trace>
  <inkml:trace contextRef="#ctx0" brushRef="#br0" timeOffset="217024.413">18079 6951 614,'-1'-1'245,"-1"-2"-125,-1-3-39,3 4 21,0-5-17,3-3-34,0 0-12,3-2-29,4-1-10,1 3-6,1 0 6,-1-2 6,-2 7-6,1-1 1,4 1-1,5-3-7,9-1 7,5-1 1,5-2 5,0 3-5,-9 4 0,-5 3-1,-9 2-8,-8 2 1,-2 2-5,-1 1-5,-2 0-2,-2 7 18,-2 4 1,0 7 7,0 13 1,-1 16 1,3 5-3,2 10 0,5 4 0,4 0-5,2 1 8,2-8-7,0-11-2,-2-9 6,0-13-5,-2-10 5,3-6 0,-2-8 5,5-7-2,10-7 12,3-11-5,3-4-16,-2-5-31,-2-6-104,-7-5-110,1-76-392</inkml:trace>
  <inkml:trace contextRef="#ctx0" brushRef="#br0" timeOffset="217279.4276">18787 6780 794,'-6'-3'282,"2"0"-142,-10-2-64,0 5-17,-9 4-28,-8 7-19,-8 11-10,-7 11-1,-2 8 0,-4 8 7,0 3-8,-1 3 2,3-1 5,5-6-5,-1-1-2,5-2-80,3 0-86,7 0-86,16-2-35,14 32-175</inkml:trace>
  <inkml:trace contextRef="#ctx0" brushRef="#br0" timeOffset="220866.6328">17997 6661 127,'0'0'207,"0"0"-49,-1-1-47,1 1-32,1 0-13,-1 0-15,0 0-19,3 0-20,-3 0-11,0 0-1,-3 0 0,3 0 0,0 0-11,0 0 4,0 0-22,-4 13-1,3 0 23,-4 9 7,4 11 0,0 3 8,2 7 2,4 6 4,0 0-2,-1 10-11,3-2 11,-1 5-6,-3 2-5,-4 4 11,-4 6-10,-5 7-1,-3-1 13,5-8-14,6-8-44,8-18-40,11-6-42,43 0-99</inkml:trace>
  <inkml:trace contextRef="#ctx0" brushRef="#br0" timeOffset="221422.6646">18982 6679 238,'-3'0'111,"0"-2"-19,-1 2-7,3 2-52,1-1-33,0 5-25,1 4 17,-1 9 8,2 5 19,-4 4 1,2 7-4,-6 7 4,-5 9 20,-3 9 4,-9 13-10,0 5-10,1 6-13,-1 9-4,3 1-6,6 2-1,2-4-7,3-12-94,6-14-16,8-17-1,5 3-40</inkml:trace>
  <inkml:trace contextRef="#ctx0" brushRef="#br0" timeOffset="225921.922">10826 10787 373,'-4'0'251,"3"0"-110,-2 0-71,3 0-23,0 0 23,0 0 31,0 0-16,0 0-28,0-4-24,0 4-6,0 0-11,3 0-16,-3-2-18,5 2-138,7 2-188,48 2 76</inkml:trace>
  <inkml:trace contextRef="#ctx0" brushRef="#br0" timeOffset="226609.9613">10644 10780 588,'-1'-1'169,"1"1"-17,-2-4-100,2 4-50,0 0-2,6-2-20,14-6 20,13-7 47,19-3-16,8-2 14,-2 2-24,-3 11 0,-7 3-10,-4 4-2,-6 4-3,-2 3-5,-2 2 5,-1-3-4,0-3 5,-6 1 1,-9 0-7,-4-2 5,-2 2-6,-8-4-45,-2 2-49,-6-2-46,-42 18-134</inkml:trace>
  <inkml:trace contextRef="#ctx0" brushRef="#br0" timeOffset="226999.9836">10780 10801 316,'-4'0'126,"0"2"-93,-5-1-24,1 1 3,1 2 38,3-4 4,3 2-30,1 2-24,0 1-21,0 9 21,-2 2 14,1 10 14,1 3-1,-2 11 12,2 9 0,-3 5 3,-1 0-9,1-1 5,-3 6-5,-1-1-11,-3 4-8,2-4-5,0-5 0,2-2-8,3-12 5,0-5-6,3-5 1,0-10 0,2-5-1,0-2-32,3-7-127,3 1-15,28-36-9</inkml:trace>
  <inkml:trace contextRef="#ctx0" brushRef="#br0" timeOffset="227241.9975">10692 11348 542,'2'-3'150,"5"0"-149,14-9-1,12-2 59,16-9 49,6-5 4,2 5-25,3 1-37,-10 11-26,-5 5-17,-8 6-6,-7 2-1,-10 8 0,-2-3-11,-8 5-64,-2 2-24,-4-2-52,-3 7 13,-20 38-90</inkml:trace>
  <inkml:trace contextRef="#ctx0" brushRef="#br0" timeOffset="227759.027">10812 11596 114,'-2'3'91,"0"-2"-59,-3 2-25,4-2 23,-3 1 39,1 1 35,3-3-2,-4 0-8,4 0 5,-3 0 15,3 0-6,0-3-10,0 3-16,0 3-4,0-6-16,0 3-22,0 0-22,0 0-12,0 0-6,3 0-6,1 0-5,-4 0-4,5-2-15,3 4 30,6 1 0,12-2 36,5 1-13,2-2-4,1 0 10,2 0-16,-4 0 1,1 0-13,1 2 7,3-2 5,0 0-11,-6-2 5,-5 2 2,-6-2-3,-12 2-5,-4-1 8,-4 1 6,-2 0 0,1 1-4,-2-1-11,0 0-8,0 0-7,-4 0-61,4-1-32,3 1-114,13-26-419</inkml:trace>
  <inkml:trace contextRef="#ctx0" brushRef="#br0" timeOffset="228909.0928">11823 11014 798,'-2'0'234,"0"1"-170,0 5-52,-1-5 35,2 2 34,2-3-26,5 1-55,9 1 0,15-2 0,13 4 16,11-8-5,1 1-2,-3 0-2,-8 3-6,-11 3 5,-7 4-6,-3-1 1,-4 1-1,1 3 2,-1-2 2,-1-4-4,3 0-37,-4-2-58,-1 2-62,-3-4-91,-9 10-107</inkml:trace>
  <inkml:trace contextRef="#ctx0" brushRef="#br0" timeOffset="229320.1163">11890 11432 265,'0'0'212,"-1"0"-140,0 0-45,1 0 51,0 0 39,0 3-15,1-3-42,0 0-42,-1 0-18,2 0-6,4 1 6,4 5 26,6-3 58,12 2 1,8-1-16,12-3-4,3-1-23,2-1-6,0 1-11,-9 1-11,-10 3-2,-7 2-11,-5-2 5,-11 0-5,-7-1 0,0-2 5,-5-1 6,-2 0 8,3-1 2,0 1-2,0 0-8,0 0-12,0-1 0,3 1-81,1-2-95,22-4-328</inkml:trace>
  <inkml:trace contextRef="#ctx0" brushRef="#br0" timeOffset="229858.1471">12920 11287 805,'-3'-4'237,"3"4"-65,-4-2-125,6 2-47,3 0-3,-1-4 3,14-3 26,18-7 16,13-4-8,12-1 1,-9-3-13,-8 12-7,-13 4-9,-10 4-4,-2 2-1,-5 2 1,-2 4-1,1-3-1,-2 3-46,-3 2-80,4-1-45,24-2-123</inkml:trace>
  <inkml:trace contextRef="#ctx0" brushRef="#br0" timeOffset="230417.1791">13888 10739 933,'-2'-4'213,"4"4"-89,-2-7-97,0 11-27,0-1-23,0 1 1,0 6 10,2 8 11,-1 6 0,-4 9-30,-5 8-19,-6 4 17,-7 6-16,-14 2-32,-6-1-29,-4-8-8,3-9 44,12-13 31,14-8 32,14-8-1,4-6-28,5-4 14,5 2 26,9-6 36,6 1 11,3 0 25,0 3-18,-5 3-12,-3 2-14,-7 3 17,2 3 0,-4 4 11,-4 1-29,-1 2-27,-5 3 11,-1 8-2,-4 7 22,-5 7 17,-3 12-9,-11 2-13,5 4-10,0-2-8,2-4-7,10-6 0,0-10-1,6-11 0,2-11-12,7-4-3,0-7 15,6-2 22,6-7 18,6-8-17,4-5-10,0-4-5,-3 4-8,-2-1-96,-2-2-177,31-42-333</inkml:trace>
  <inkml:trace contextRef="#ctx0" brushRef="#br0" timeOffset="230825.2024">14477 11297 850,'0'0'236,"0"0"-206,0 3-30,0 2-26,0-1-1,2 2 20,-2 1 7,1 3 18,2 0 2,-3-3-2,2-4-6,-1 1 1,1-3-2,2-1-2,-1 0 4,0 0-13,3-3 0,0-2-6,-1 1-1,0-2 7,-3 3 0,-4 6 9,-2 0 0,3-3-3,-1 3-5,2 0 8,0-2-8,0 0-1,0-1 2,0 2 8,0-2 2,0-2 2,2 1-1,-2 0-13,0-2-36,-2 3-79,-1-3-151,-19-15-420</inkml:trace>
  <inkml:trace contextRef="#ctx0" brushRef="#br0" timeOffset="234953.4385">15735 12049 288,'2'-7'148,"-2"-5"-58,0-6 5,0 3 50,0 1 19,-2 6-16,-2 0-7,2 5-55,-2 0-37,2 6-17,-4 0-20,-6 7-4,-10 10-7,-12 13 4,-5 16 1,-1 4-6,5 5 5,8 0-5,5 3 0,6 1-6,7 3-9,6 2-33,3-5 9,4-2-21,5-11-32,6-9-43,11-8-6,4-5-25,89-3-103</inkml:trace>
  <inkml:trace contextRef="#ctx0" brushRef="#br0" timeOffset="235621.4767">16053 12581 525,'3'-14'300,"-1"6"-195,3-16-83,3 1-21,5-6 0,0-5 0,-3 4 18,-3 5 31,-4 14 34,0 5-9,-6 6-42,2 3-33,-1 2-32,2 1-8,0 6 7,2 10 33,2 11 10,5 6 10,-2 2-13,2 0 2,3-9-9,-3-13-18,0-7-9,-1-6 27,1-6 9,0-10 7,8-8 2,3-12-18,4-8-12,-1-10-1,-3-1 4,-5 0 9,-6 9 0,-3 12 7,-4 12 58,-2 13-30,-2 3-35,2 2-7,0-1 6,0 9-31,7 3 11,-3 13 21,6 18 15,2 8 4,4 9 5,-2-2-6,-1-1 0,-3-6 8,2-7 8,-6 0 5,-4 3-4,-4-6-10,-2 6-5,-3-4-2,-4-3-17,2-3 10,-3-5-10,2-8 8,-3-5-8,3-4 10,0-2-5,-3-3 0,-4-1 19,-1-4-25,-8-4-12,-1-6-30,-3-8-46,-2-5-65,2-15-111,-16-114-349</inkml:trace>
  <inkml:trace contextRef="#ctx0" brushRef="#br0" timeOffset="236018.4993">16766 11967 842,'2'8'63,"2"0"-51,-1 13-12,1 1-6,2 4 6,-1-2 6,-2 1-6,-1-2-17,-4 1-24,-4 1 25,-6 5 16,-6-1 0,-4-2 0,-1-6 15,3-2-13,7-8 5,5-5 17,6-6 29,4 0-53,6 0-43,1 0 43,8 3 15,5 0 15,8 3 7,0-2-10,0-1-7,-2-2-11,-4 3-2,0-2-7,-5 4-1,5 1-142,33 11-206</inkml:trace>
  <inkml:trace contextRef="#ctx0" brushRef="#br0" timeOffset="236283.5146">17281 12642 910,'-2'0'259,"4"0"-161,-1-4-98,2 8-10,7-4 10,6 0 1,9 0 16,11 3-7,7-3 1,2 0-5,-3 0-6,-6 0 2,-7 0-1,-6 0-1,-6-3-29,-2-1-89,0-9-145,-5-51-493</inkml:trace>
  <inkml:trace contextRef="#ctx0" brushRef="#br0" timeOffset="236508.5275">17499 12259 884,'0'2'249,"0"-2"-201,-2 5-48,2 9-24,-1 12 24,-2 16 4,-2 14 20,-7 11-3,0 13-12,0-3 5,-8-1-7,6-9-7,2-7-45,6-4-201,14 44-289</inkml:trace>
  <inkml:trace contextRef="#ctx0" brushRef="#br0" timeOffset="236868.5481">18046 12638 1024,'0'0'219,"1"0"-172,3 0-47,3-4-1,11 0 1,10 0 0,16-6 9,18 1-2,10-4 2,3 2-3,3-5-5,-1 4 0,-6-8 6,-5 4-7,-12-3 0,-8 6-51,-14 1-66,-12 7-127,-11-13-222</inkml:trace>
  <inkml:trace contextRef="#ctx0" brushRef="#br0" timeOffset="237174.5656">18310 12726 1092,'0'2'147,"3"-2"-147,-3 4-23,1 2 2,2 6 20,-2 11 1,0 3 0,-2 7 1,0 6 10,-6-1-10,4-5 8,3-5-9,3-5-35,8-7 16,4 0 19,4-1 20,11-3 4,6-2 7,4-7-17,3-3 6,-3-4-20,-4-5-84,-1-7-134,19-45-281</inkml:trace>
  <inkml:trace contextRef="#ctx0" brushRef="#br0" timeOffset="237395.5782">18473 12881 759,'-3'0'210,"1"0"-147,-1 0-63,2 6-6,-2 10-3,2 9 9,-5 12 42,1 12-10,-1 7-4,0 6-8,-3-1-2,2-2-8,-4-4-2,5-6-8,-1-5-36,2-16-61,4-10-77,-4-22-74</inkml:trace>
  <inkml:trace contextRef="#ctx0" brushRef="#br0" timeOffset="237933.609">18339 11771 556,'0'-4'468,"0"4"-336,4-4-95,0 0-28,2-1 0,7-5-8,4 1 6,2 2-7,1 5-10,-1 11-17,-2 11 0,-2 15-12,-4 13 39,-7 8 22,-4 6 11,-6-2-1,-5 0-7,0-8-10,-1-11-3,4-16 3,5-15-4,1-5 16,1-8-2,-3-3 17,1-7-37,-3-3-5,1-9-15,0-5 15,5-3 6,8-4-5,7 0-1,9-7-7,10-1-2,12-5 9,6-1-1,-2 2 1,-6 11 0,-8 9 0,-15 11 0,-12 8-1,-3 8-81,-5 4-104,-2 10-29,-14 50-73</inkml:trace>
  <inkml:trace contextRef="#ctx0" brushRef="#br0" timeOffset="238281.6289">18639 12173 130,'0'0'560,"1"8"-527,4 8-7,0-1 55,3 5 12,-1-1-21,4 3-26,1-2-22,0-3-4,2-2-11,-2-5 1,-1-7 5,-1-5 8,0-9 13,0-8 6,-2-7-17,-2-4-8,-6 0-4,-4 4 10,-5 5 38,-2 6-7,1 8-7,-4 6-28,4 2-10,-10 6 2,6 4-4,-2 0-6,2 4-1,5-1-39,2-5-72,6-1-50,2-6-85,21-18-114</inkml:trace>
  <inkml:trace contextRef="#ctx0" brushRef="#br0" timeOffset="238655.6503">19061 11469 637,'2'2'163,"2"0"-141,2 2-22,4 6-21,0 7 12,0 3 9,-4 4 8,2 8-1,-6 0-6,-7 4 13,-6 3-13,-8 0 20,-7-1-18,-6-2-3,-1-4-33,8-9 33,7-11 0,9-4 19,8-6 44,2-2-49,2 2-14,1 0-32,7 2 32,2 4 93,5 3-21,4 4-31,1 0-22,6 2-2,3-3-17,-1 4-56,43 41-274</inkml:trace>
  <inkml:trace contextRef="#ctx0" brushRef="#br0" timeOffset="238924.6657">19535 12393 507,'0'1'711,"2"2"-711,3 7-35,3 11 17,4 6 12,1 5 6,-1 9 18,2 10 26,-4 8 25,-5 12-11,-7 3-19,-9 7 6,-11-1-7,-11-2-5,-14-3-11,-14-5-11,-11-2-11,-4-12-20,8-12-106,11-21-81,-23-57-286</inkml:trace>
  <inkml:trace contextRef="#ctx0" brushRef="#br0" timeOffset="239472.697">19911 12199 696,'0'-2'201,"1"2"-78,1-3-67,4-4 17,4 0-17,10 0 2,5-2-13,11-1-19,10 2 4,8 0 10,4 2 4,-1-4-8,1 2-14,-7 0-7,-5 3-6,-7 1-9,-9 4 0,-11 2-1,-7 0-41,-1 3-46,-6-1-44,-3 2-48,-5 3-170,-43 30 25</inkml:trace>
  <inkml:trace contextRef="#ctx0" brushRef="#br0" timeOffset="239884.7206">20158 12370 469,'2'1'373,"0"-1"-286,1 0-87,4 2 0,1 2 1,6 4 8,1-2 9,0 3 12,0 6-7,-4 4-14,-2 6 3,-8 5 7,-4 7 19,-9 11 7,-9-2-5,-9-1-11,-9-1-16,-2-11-13,5-8 2,9-12-1,14-6 10,10-7 14,6-6-5,4 4-11,4-8-8,7-4-1,1 4 30,5 0-2,0 3-7,1 5 2,2 2-10,0 0 2,7 0-6,2 0 0,0-2-1,-5 2-7,-4 0 10,-6 0-11,-12 0-9,-5 0-24,-4 0-18,0 0-12,-7-4-48,-3-3-250,-25-42-133</inkml:trace>
  <inkml:trace contextRef="#ctx0" brushRef="#br0" timeOffset="240449.7529">20078 11473 768,'0'0'173,"2"-2"-173,5 2-20,6-2 17,5-2 3,6 3 8,2-5-2,0 6-5,-3 0-1,-4 6-1,-7-3-5,-3 1-3,-9 1-12,-3-1-24,-4 3 21,-5 5 24,-12 5 15,-7 9 18,-4 1-33,4-3-24,10-7 18,10-9 4,9-4-10,3-1-3,0-3 0,3-3-3,-2 6-1,7 4 19,5 1 0,7 7 45,2 3-2,2 2 5,0-3 0,-6 1-12,-4-4 20,-6-2-1,-3-3-14,-3-6-25,-3 1 8,-7-3 20,0 1 19,-7 10 9,-10 0-21,-12 7-32,-6-1-19,3-1-141,-23-13-189</inkml:trace>
  <inkml:trace contextRef="#ctx0" brushRef="#br0" timeOffset="242143.8498">15086 11465 349,'0'0'267,"0"0"-162,0 0-54,2-1 33,-2 1 39,0 0 3,0-5-16,0 5-41,0 0-39,0 0-12,0 5 0,3-5-9,3 0 7,5-5 11,3 1-4,4 3-10,3-2 4,1 2 5,6 0-8,8-3-8,14-2 7,14-1 11,71-16 0,37-11-10,7 1-1,-66 13-4,-4 8-3,-3-1 0,8-1-5,-13 6 5,3-6-5,4 4 8,-1-3 2,7 3-11,5 2 8,-5-1-7,5-2 10,3 4-10,5-3 0,10 6 0,-22-5 1,-9 5-1,-13 2-1,-7 1 1,-47-2 0,-1 3 0,0 3 0,40-6-1,51 3-1,22-5 1,16-10 2,-45 0 7,-2 4-9,-29-3 1,-9 7 0,-48 1 0,-4 4 0,-3-2-1,28-4 0,-3 5 1,-1 0 0,-5 2-1,2 2 1,-3 3-1,-2 2 0,0-6 1,-1 0-1,0 4 1,0-4-1,0 0 1,4-4-1,0 4 0,5-6 1,5 1 8,-5-2-1,0-3-7,-8 1 7,-3 1-2,-13 2-5,-6 2 8,1 3-8,-1-5 7,4 1 2,4-2 2,8-1-1,2 2-4,0-2-7,-1 4 0,-3 4 0,-5 3-1,-11 0 1,-1 1 0,-3 0 0,1-4 0,7 0 1,-1-2 1,7 0 5,-1-4-5,-7 6-1,-5 0-1,-4 2-2,-7 2-5,-5-4 5,-2 0 1,2 0 1,-3 0 0,1-4 6,2 4 4,-2 0-10,0-2-18,-4-2-60,-3-12-130,-9-13-154,-94-102-572</inkml:trace>
  <inkml:trace contextRef="#ctx0" brushRef="#br0" timeOffset="243498.9273">16411 10399 691,'-2'-3'162,"2"1"-66,0 1-27,0-1-22,0 2-14,0 0-15,0 0-10,0 0-8,2 0-6,-2-2-29,0 2-112,2 4-151,-6 7-14</inkml:trace>
  <inkml:trace contextRef="#ctx0" brushRef="#br0" timeOffset="247446.1531">16405 10370 304,'-2'-3'183,"1"1"-61,-1-4-8,-2 1-6,3-5-9,-2 1-6,1-1-35,-1-3-20,0 1 5,-1 3 4,-1-5-8,-2 3-9,-1 2-12,-1-4 0,-2 4 0,-3-1-12,-2 1 3,-2 3 10,1 2-13,-2 1 0,-2 0-6,3 2 0,-3 2 1,3 3-1,1 2 0,1 4 0,0 5-1,1-1-1,-2 10-5,1 2 6,3 3-6,1 2-4,3 3 5,3-2 5,3-2-11,3-2 1,3-5-10,3 1 0,0-3 14,3-5 7,0 4 0,1-6-12,3 1 1,0-3-1,0-6 12,3-1-7,0-5 7,3-7 27,0-3-8,1-4-7,2-9 3,5-3-1,-4-3-5,0-2-8,-2-1 0,-2 3 0,-5 6 0,-5 7 5,-4 6 0,-3 5-5,0 1 7,-2 1-7,0 3 7,0 0 2,-2 0 4,2 0-1,0-6-12,0 2 5,2 0-5,-2-2-1,1 3-1,-1-3 1,2 3-2,-2 2 1,0 1 0,0 0 0,0 0 0,0 0 0,0 0 1,0 0 0,0 0 1,0 0 0,0 0 0,3-3-1,-2 3-17,1-1-1,2-3 9,1 0 7,0-2 1,0 5-7,-2-2-2,-2 3 8,-1 0-4,0 0 6,-1 0 0,0 0 0,-1 0-2,2 3-4,-2-3 6,2 0 0,2 0 1,-2 0 7,0 0-2,0 1-6,0-1 1,0 0-1,0 0 0,-2-1 0,2 1-9,0 0-2,0 0 2,0 0 4,0 0 5,0 0 6,0 0 4,0 0-4,0 0-4,0 0 5,0 0-1,0 0-5,0 0-1,0 0 0,0 0 0,0 0 0,0 0 2,0 0 4,0 0 1,0 0-5,0 0 5,0 0-1,0 0 0,0 0-5,0 0 5,0 0-6,0 0 6,0 0-5,0 0-1,0 0-1,0 0 0,0 0-7,0 0 7,0 0 0,0 0 1,0 0 1,0 0 1,0 0 7,0 0-8,0 0 0,0 0-1,0 0 1,0 0 5,0 0 3,0 0-8,0 0 8,0 0-8,0 0-1,0 0 6,0 0-6,0 0 1,0 0-2,0 0 1,0 0-1,0 0 1,0 0 1,0 0-1,0 0 0,0 0-5,0 0 5,0 0 1,0 0-1,0 0-1,0 0 0,0 0-5,0 0 5,0 0 1,0 0-1,0 0 0,0 0 0,0 0 0,0 0 0,0 0-5,-5 7 5,5-4 0,0-3-8,0 0 1,-2 1-4,2 3 12,-1 4 0,-1 3-1,2-3 0,-1 5-4,-1 0 5,1-2 0,-1 1-1,2 0 1,-1-4 0,1-2-1,0 1 1,0-2 0,0-4 0,0-1 1,0 0 0,0 0 0,0 1-1,0 2 0,-2 1 0,2 3 0,-1 4 0,-4 1 1,4-1 0,-1 1-1,0-2 2,1-1-2,-1 1 0,2-3 1,-2 1 0,0-1 0,2 5 1,-1-4-2,-1 5 2,1-1-1,-1 2-1,-1 2 0,2-1 0,-1 7 1,-1 2 0,2 1-1,1 2-1,-2 5 1,2-4 0,2-1 0,-1-4 1,1-7-1,-1-1 0,-1-2 0,0-4 0,2 1 2,-2 2-1,-2-1 0,2 7-1,0 4 1,0 1 0,-1 5 5,1 0-6,-2-1 1,2-4 0,0-7 0,0-3-1,2-7 1,-2-2 0,0-3 0,-2-1-1,2 3 0,-1-3 0,1 3-1,-2 1 1,4-1 0,-4 7 0,2 0 0,-2 1 0,2 1 0,0 2 0,0-2 0,0-3 1,0-4-1,2-1 0,-2-3 1,0-1-1,0 0 1,0 0 0,-2 0 0,2 3 0,0-3-1,-1 0 0,1 0 0,0 1 1,1-1-1,-1 2 0,0 1 0,2 0-1,-2-3 0,0 0 0,0 0 1,0 2 0,0-2 1,0 0-1,0 2 0,0-2 0,0 2 0,0-2 0,0 0 0,0 0 0,0 0 0,0 0 0,0 0 0,2 0 1,-2 0 0,0 0 0,1 0 0,-2 0 1,-1 0 5,2 0-6,0 0 0,0 0 5,0 0-5,0 0 5,0 0-6,0 0 0,0 0-1,0 0-5,0 0 5,0 8-5,0-5 6,0 1 0,0-1 1,0 0-1,0-3 1,-2 0 0,2 0 0,0 0-1,0 0 0,0 4-1,-1-4 1,1 1-1,0-1-8,0 4 9,0-1 1,0 1 0,0 0-1,0-2 1,0-2-1,0 0 2,0 0-1,0 0 7,0 0-7,0 0 6,-1 0-6,2 0 1,-1-2-2,0 2 0,1 0 0,-1 0-9,-1 0 8,1 0 0,0 0 0,0 0 1,0 0 0,0 0 1,0 0 6,0 0-6,0 0 1,0 0-1,0 0 1,0 0-1,0 0 7,0 0-8,0 0 0,0 0 0,0 0 0,0 0 1,0 0-1,0 0 0,0 0 0,0 0 0,0 0-1,0 0 0,0 0-5,0 0 0,0 0-2,0 0 7,0 0 0,0 10 1,0-8 0,0 2 0,0-4 0,-1 3 1,1-3 0,0 0 0,0 0-1,0 0 0,0 0 0,0 3 0,0 0 0,-2 1 0,2-1 0,0 1 1,-2-3 0,2 2-1,0-2 1,0 2-1,2-3 0,-2 0 0,0 0 1,0 0-1,0-3 1,0 3-2,0 0 1,2 0-1,-2 0-6,1-1-4,-1 1 10,1-3-1,1 2-16,1-1-4,3-2 2,7-1 20,4-4 14,3-1-7,-1 0 1,-1 2-7,-2-3 5,-1 4-5,0 0 1,-2-1 4,4-2-5,1 0 0,2 0 5,-1-3-5,-2 3 0,-3 3-1,0 1 1,-6 0-1,-2 3-1,-4 0 0,1 3-7,-3 3 7,-3-3-5,3 0 5,0 0 1,-2 3-27,2-3-37,2 1-95,2 4-189,16-9-218</inkml:trace>
  <inkml:trace contextRef="#ctx0" brushRef="#br0" timeOffset="248438.2098">16988 10755 518,'2'0'52,"0"2"-52,0 0-1,3 4-10,-2-4-12,3 0 23,-3 0 9,2-2 21,-3 0 36,-2-2 42,0 2 23,-2-2-7,-2 0-23,3-6-53,-2 0-35,0-3-13,-2-5-6,1 9-22,1 1-11,0 3 18,0 6 12,0-3 1,0 3 4,0 5 4,-3 0 6,3 6-6,3-7-11,0-1-6,1-4-4,1-2 21,1 0 0,-2-2 20,1 1 13,-2-1 16,0 0 22,-2-3-11,1-1-41,-2-5-11,0 1-2,2 4 1,-1 4-5,0 2-1,2 2-1,-1-2-26,2 4-97,3 6-19,-2 9-38,9 40-119</inkml:trace>
  <inkml:trace contextRef="#ctx0" brushRef="#br0" timeOffset="252335.4327">17318 10060 549,'0'-3'183,"0"3"-93,0 0-54,-1 0 2,1 3 10,-2-2-20,2 5-28,0 4 0,3 10 12,3 8 60,-2 16-10,1 7-13,-4 6-7,-1 10-6,-4 7 5,-1 7-14,-3 3-18,-3 4 4,2-4-12,0 5 5,2-1-4,1-14-2,0-13-42,4-18-56,2-21-59,4-12-58,4-10-13,27-52-115</inkml:trace>
  <inkml:trace contextRef="#ctx0" brushRef="#br0" timeOffset="252680.4525">17622 10370 682,'1'-3'195,"6"1"-129,2-6-52,7-1-13,7-4 23,2 0 18,-1 3-13,-5 7-10,-3 3-13,-6 5-6,6 7-18,-9 7-16,0 13 34,-2 6 31,-1 7 32,-3 6-37,2 2 8,-3-2-16,7-2-3,-3-4-9,4-8-6,-2-3-6,0-10-36,0-8-39,-3-4-42,-2-12-106,-2-20-88</inkml:trace>
  <inkml:trace contextRef="#ctx0" brushRef="#br0" timeOffset="252945.4676">17951 10280 824,'-2'0'228,"0"-3"-124,-1 3-104,2 3-8,-5 4 8,-6 6 14,-7 12 2,-8 13-2,-10 7-5,-3 10-3,0 0 6,3 2-11,2-4-1,10-8-31,5-8-31,8-5-32,6-17-50,9-1-48,34-20-24</inkml:trace>
  <inkml:trace contextRef="#ctx0" brushRef="#br0" timeOffset="253280.4868">18303 10035 644,'0'0'256,"0"0"-190,0 3-66,3 1-55,-3 8 55,1 9 13,2 10 52,0 11 1,1 9-20,-4 4-1,-4 12 14,-2 3 5,-2 9-22,-6 7 0,-2 6-21,0-1 2,-3-6-7,4-5-15,0-7 0,3-14 13,1-12-14,6-15-20,1-17-52,6-5-52,-2-2-71,4-14-134</inkml:trace>
  <inkml:trace contextRef="#ctx0" brushRef="#br0" timeOffset="265784.2019">18295 6657 726,'-13'-4'179,"0"1"-94,-17 2-59,-3 12-25,-8 18-1,-2 10 0,6 10-5,10 8-7,16 4-15,19 7 12,21 0 15,19 0 1,14-8 5,54 11 9,15-24 6,-4-32 6,-93-17-14,-1-2 10,-4-3-11,33-11 15,-10-8-8,-5-8 1,-4-8-5,-9-9-6,-7 2-9,-14-2 1,-13 8-1,-8 9 9,-16 9 4,-15 11-7,-19 17-6,-67 27 21,-35 45-15,116-43 4,8-1-9,-31 28-1,29-10-11,22-2-28,28-9-5,29-4 35,58 5 9,53-19 21,17-30 3,-81-7-10,-54 7-2,3-6 4,-3-1-10,32-21 14,-12-7-1,-20-4-1,-24-6-7,-22-3-11,-26 1-9,-28 2-13,-73-14 22,-60 47 7,-18 46-6,97 13 10,29 10 0,58-16-11,6 4 0,7 4-1,-17 39-12,21 4-1,25-6-5,22-11-22,21-24 37,17-21 4,7-24 19,-1-21-1,-1-17 11,-15-10-7,-23-6 7,-19-6 7,-26 5-18,-27 1-8,-27 8-10,-76-4-16,-48 50 16,-15 45 7,83 4-7,3 10-12,-4 13-102,7 2-165,-15-36-181</inkml:trace>
  <inkml:trace contextRef="#ctx0" brushRef="#br0" timeOffset="267382.2934">5530 5629 238,'-3'0'173,"2"-1"-32,0-5-32,-1 2 1,2-2-11,-2-1-8,1-2-17,0 2-14,1-2 7,0 5-22,0 2-13,0 2-32,0 2-11,1 5-5,2 2-8,4 9 22,6 8 2,8 5 1,8 6-1,8-4-1,8-3-6,8-7 7,1-11-2,-1-12 2,-1-6 0,-6-5 6,-6-11-6,-7-4 21,5-7-7,-1-8-9,3-4-5,-3 3-1,-7 10 1,-11 13-10,-4 14-7,-4 10 2,1 13-3,2 8 17,1 10-8,0 4 9,-1 3 1,2-9 1,2-1-2,-3-9 9,6-8-8,3-6-1,4-3-5,5-11 5,0-4 2,4-3-1,-3-11 9,1 5 1,-1-8-11,-2 4 0,-6 9 0,-9 8-6,-1 5-1,1 6-2,-4 9 7,2 4-5,0 7 7,-3-3 0,1-3 0,1-3 5,4-5-5,4-3 0,6-8 0,11-12 0,8-5 9,8-12-6,0-5-2,-5-2-1,-11 1 24,-9 7-9,-13 3 17,-7 8-4,-6 5-4,-2 3 9,-2 6-12,-2 1-20,2 1-1,-1 2-16,1 1 6,1 2-17,4-2 16,0 1 11,0 2-2,0-1-22,-1 1-15,-2-3-12,5 2-21,-7 3-88,2 5-88,-11 4-303</inkml:trace>
  <inkml:trace contextRef="#ctx0" brushRef="#br0" timeOffset="268554.3604">19741 7063 707,'-2'-4'177,"2"2"-24,-1-4-95,1 6-43,0 0-14,1 0 35,-1 0 42,0 0-18,2 0-29,-1 0-31,2 0-7,9 0 7,10-1 6,16-8 4,17 0 7,15-1-10,-1-2-1,0 4-4,-16 2 8,-11 2-5,-8 3-5,-8 1 0,-4 0 0,-8 0 0,3 1-26,-5-1-46,5 4-72,1 0-78,-2 2-58,1 22-245</inkml:trace>
  <inkml:trace contextRef="#ctx0" brushRef="#br0" timeOffset="268989.3853">20045 7260 455,'3'1'153,"-1"1"-125,5-2-22,5 4 5,-1 3 13,-3-4 10,3 0 5,-5 3-18,0 0-21,-5 0-22,-2 2 0,-5 2 22,-6 5 46,-11 11-2,-12 12-5,-11 10-26,-5-1-13,6-5-75,15-13 53,10-13 19,16-10 3,4-6 103,1 0-23,2 0-43,0 0-36,5-3 30,3 0-14,6-1-2,9 0 3,8-2 16,-1 0-7,1 3-7,-1 3-8,-3 6-11,-5-3 14,-4-1-13,-4 2 5,-10-3-7,-4 2-9,-3-3-30,-1-3-3,-2-4-40,-26-46-429</inkml:trace>
  <inkml:trace contextRef="#ctx0" brushRef="#br0" timeOffset="269552.4175">20028 6531 283,'4'-1'101,"-1"1"-77,0 0-12,1 0 33,-4 0 18,0 1-26,6 2-10,0 4 9,2 1-12,8 3 14,-7 3-2,1 1-29,1 4 2,-5 3 12,-2 5-4,-2 8-1,-4 4-16,-5 3 15,-5 3 19,-3-3-7,3-15-9,0-9-4,9-11-1,2-7 16,-1-4 77,-2-2-19,-2-5-55,1-7-32,1-8 0,4-3-32,7-2 32,-1-3 8,8 3-2,8-1-6,6 2-5,7 0 5,5 0 1,2 0-1,-2 5 0,-4 2 1,-7 5 0,-9 4 0,-6 7 1,-9 3-1,-3 2-1,-2 2-70,-4 6-233,-1 7 48,-16 44 25</inkml:trace>
  <inkml:trace contextRef="#ctx0" brushRef="#br0" timeOffset="269880.4362">20432 6760 321,'0'0'156,"0"5"-125,-2 1-16,2 0 23,2 3-14,1 3-14,4-2-8,5 2-2,1 2-2,2-8 2,2-3 29,-4-6 13,2-2 24,-3-6 4,-4-1-16,-4-2 26,-2-7-17,-5 4-8,-3 2-16,-2 1 3,-3 3-19,3 6-22,0 2-1,-4 9 0,-6 1 6,-1 9-5,1 3 0,-4 4-1,7 2-80,-2 10-95,-1 69-97</inkml:trace>
  <inkml:trace contextRef="#ctx0" brushRef="#br0" timeOffset="271391.5226">17633 10295 518,'-11'-6'172,"2"1"-31,-11 1-72,4 5-37,-6 9-8,3 3-12,1 5-11,3 5-1,9 9-23,11 6-4,11 10 2,15 4 25,17 3 1,19-7 5,51 9 18,23-36-3,-13-34-21,-95 1 8,-7-5 1,-4 1 6,20-17 22,-14-2 31,-14-1 7,-14 1-35,-10-4-2,-19 4-38,-12 3 8,-17 4 1,-53 4 10,-25 34-5,-5 23-5,100-17-3,5 2 1,0 2-6,-36 22-1,19-4 0,16 5-1,24 4-29,22-1-21,25 6 33,20-1 18,64 13 9,41-37-8,12-47-1,-73-13-2,-59 11-5,-5-1 1,-7-1 6,26-25 10,-15-4-1,-16-1 9,-16 0-7,-17 2 4,-20 6-14,-20 5-1,-60 0 18,-41 37-4,-18 39-1,66 6-4,21 5-7,48-23 5,13 0-7,8 3-7,-8 29-8,25 6-20,29 7 23,17 1 5,20-9 7,59 0-15,24-64-8,-15-52 7,-97 23 7,-7 2-1,-2-5 10,22-33 20,-12-7-8,-18 0-5,-20 0 16,-21 7 14,-20 6-5,-19 13-1,-60-4 5,-41 52-19,-30 59-11,67 4 4,0 10-2,37-8-7,59-30-1,8-4-1,7 2-7,-7 32-22,18 8-57,20 3-70,24 1-76,162 62-252</inkml:trace>
  <inkml:trace contextRef="#ctx0" brushRef="#br0" timeOffset="271893.5514">18640 10709 654,'-1'-4'246,"1"2"-96,0-4-75,1 6-37,1 0-20,1 0-2,7 0-16,11-1 2,13-1-1,15-5 6,8 3 2,1-6-8,0-3 5,-8 3 0,-1 2-4,-7 0 7,-6 4-3,0 2-6,-7 4 1,-3 0 0,-4 0-1,-3 3-1,2-5-18,1 0-76,5-5-109,0-3-42,15-22-316</inkml:trace>
  <inkml:trace contextRef="#ctx0" brushRef="#br0" timeOffset="272359.578">19025 10810 656,'1'0'185,"4"2"-161,5 2-24,5 1 0,0 6-1,1 1-8,-2 3 3,-6-1-6,0 4-21,-8 0-5,-3 1 38,-8 4 5,-5 6 37,-7 5-24,-10 1-3,-5-3-15,0-3-47,7-7 17,5-5-4,10-10 34,10-3 1,6-4-1,4 0-44,2-1 30,6 1 14,4-3 44,8 3 47,6-2-7,-2-3 2,5 1-8,-1-1-17,0 3-26,-8 0-23,-4 4-11,-4-2 1,-4 4-1,0-1-1,-8 0-24,-1-2-36,-4-1 7,-1-4 8,-2-5-151,-22-42-410</inkml:trace>
  <inkml:trace contextRef="#ctx0" brushRef="#br0" timeOffset="272923.6103">18873 10154 688,'0'-3'109,"1"2"-64,1-3-25,2 0-7,0 3 14,0-1-15,6 4-12,2 2 0,2 5-13,3 4-1,-5 7-4,3 2-1,-7 4 2,-2 4 17,-3 4 10,-3 2 18,-5-1 19,-1 1-16,-6-2 1,-2-3-17,4-2 1,4-13-1,-2-6-13,8-8 26,0-2 25,5-6 23,-2-8-56,6-9-20,3-20-6,9-5-17,1-5 22,4 8 1,-7 9 6,4 8-4,-7 5-2,0 8 1,-3 1-1,-3 7-1,-3 3 1,2 0-14,0 4-100,0 4-127,1 4-8,7 27-222</inkml:trace>
  <inkml:trace contextRef="#ctx0" brushRef="#br0" timeOffset="273238.6283">19178 10351 180,'0'10'55,"2"2"31,-1 15 19,2 3-57,3-1-5,1-3 10,3-7-20,2-5-18,-1-4-3,2-10 27,-1-3 61,2-10-11,1-6-46,-4-7-11,-1 0-2,-5 1-15,-7 2 16,-2 3 5,-5 6 2,0 6 11,1 1 1,-2 7-20,-4 1-29,-2 9-1,-2 1-1,2 8-71,2 2-77,7 3-82,2 40-90</inkml:trace>
  <inkml:trace contextRef="#ctx0" brushRef="#br0" timeOffset="274206.6837">19080 10864 159,'-3'-9'142,"2"4"-31,-2-3-12,1 4-15,1 1-18,0 0 3,1 3-16,0 0 8,0-4-8,2 4-2,0 0-35,2-4-5,12 0-2,-2-1-8,6-4 8,4 6 0,-3-1 0,-3 2-8,-3 2 7,-4 2-7,-1-2 0,-4 4-1,0-1-4,-3 3-17,-1 3-17,-2 2 11,-2 8 27,-1 7 13,-4 7 27,0 6 2,-6 5-15,0-5-4,1-5-13,-2-7-9,-1-10 23,3-2-24,-2-6 15,3-1-15,-2-1 15,2-2-6,2-3-3,2 1-5,4-3 7,3 0-8,3 0-13,0 0-26,1 0-12,2-3 9,2 3 42,4 3 18,1-2 1,8-1 10,-3 0 10,3 0 18,-3-1-6,-3 1-15,-4 0-21,-2 0-6,-2 0-8,-3 0 1,-2 0-1,0 0 5,-2 0-5,-2 0-1,2 0-30,0 0-33,2-4-72,6-21-365</inkml:trace>
  <inkml:trace contextRef="#ctx0" brushRef="#br0" timeOffset="274994.7288">19084 10781 625,'3'-1'229,"-3"1"-196,0-1-33,6-3-6,7-2 6,7-8 20,9 5-19,2 1 8,-3 5-3,-3 3 12,-8 7-9,-1 0-1,-4-1-8,-8 6-9,3 0-6,-7-4 15,0 4 1,0-1 46,-7 7 25,0-2-15,-2 7-24,-9 4-12,-1-1-5,-2 3 2,-1 2-7,0-1-8,1-4-3,-3-3 0,2-1 8,2-9-2,2-1 3,6-3-8,2-6 11,7-1-3,3-2-9,3-2-7,0 2-33,5 0 4,2 2 27,6 0 9,7 1 33,7-3 0,5 0-2,2 0 5,-3-3-10,1 3-2,-1 3 28,-4-3-16,-2 0-16,-2 0-8,-8 0-3,-4 0-2,-4 0 2,-7 0 5,-3-3 8,-2 3 22,1 0-2,0 0-6,-4 0-21,1 3-15,0-3-10,1 0-25,2 1-91,-2 1-174,-14 0-652</inkml:trace>
  <inkml:trace contextRef="#ctx0" brushRef="#br0" timeOffset="277197.8547">21342 11049 583,'-2'0'165,"2"0"-69,0 0-5,-1 0-7,1 0 0,0 0 6,1 0-16,-1-4-13,0 4-7,2 0-12,-2 0-13,0-1-11,3 1-11,-2 0-1,-1 0-6,0 0 0,3 0 0,-3 0 2,0-2 5,0 2-1,0 0 5,0 0-5,0-2 1,0 2-1,0 0-6,0 0 0,0 0-24,0 2-49,0-2-43,0 0-47,2 0-97,2-7-115</inkml:trace>
  <inkml:trace contextRef="#ctx0" brushRef="#br0" timeOffset="280424.0393">15020 10281 565,'-5'-1'168,"3"1"-49,-3-3-74,4 3-26,0 3 2,-4-2 39,-1 5 9,-7 3-24,-4 5-13,-1 8-5,-6 11-14,-2 10 2,-6 16-1,-5 23 14,-21 70-20,-2 59 7,9 37-8,17-92-6,4 15 10,9-3-5,6-4-6,9-8 6,17-9-6,2 4-1,16 12 0,3 10 1,3-37 0,11-14-78,11-14-50,-17-61-71,9-11-56,150 44-200</inkml:trace>
  <inkml:trace contextRef="#ctx0" brushRef="#br0" timeOffset="281699.1121">21437 10670 698,'2'1'114,"2"5"-114,8 7 0,5 12 12,5 6 0,5 4 23,3 8 7,-2 3 13,3 9-11,2 7-13,0 8 16,-3 9-5,4 7-24,-3 4-3,-5 1 1,-5-7-8,-5-5 4,2-6 0,-9-12-12,3-10-32,-2-15-53,-2-16-74,-2-8-84,7-73-77</inkml:trace>
  <inkml:trace contextRef="#ctx0" brushRef="#br0" timeOffset="281972.1277">21998 10842 947,'-1'0'246,"1"0"-174,-3 0-62,3 2-10,-2 4-42,-4 8 27,-7 9 15,-11 22 18,-12 16 9,-13 9-9,-9 5-10,-9 2 4,0-5 3,5-2-14,10-5-1,9-7-25,16-6-140,9-8-138,3 12-336</inkml:trace>
  <inkml:trace contextRef="#ctx0" brushRef="#br0" timeOffset="282510.1585">22583 10987 1081,'2'2'174,"6"4"-174,11 3-7,6 8 7,5 2 6,-2 2-6,-8 1-1,-3 1-8,-6 3-24,-7 6-13,-10 1 25,-14 12 21,-16 6 31,-18 5 2,-7 0-13,-4-6-2,10-2-8,17-15-8,12-8-2,13-10 0,11-4-44,6-5 13,4 0 31,9 1 67,10-1 22,14-4 16,13-6-20,7-3-34,-1-5-12,-2-2-21,-12 6-10,-11 4-8,-11 3 0,-8 3-24,-3 5-85,-2 10-53,-5-3-32,-2 41-127</inkml:trace>
  <inkml:trace contextRef="#ctx0" brushRef="#br0" timeOffset="283539.2175">23345 10024 838,'-1'2'224,"2"7"-215,1 11-8,4 12-1,6 16 6,6 4 9,12 3 33,11 3 26,9 7-11,6 2-24,0 9-9,-2 10-8,8 66 20,-33 41 15,-39 27 12,-21-49 21,-17 0-49,-12-7-13,-20-13-2,2-16-4,-7-16-1,-1-12-10,49-59-11,10-8-6,6-6-119,-21 32-140,-12-5-288</inkml:trace>
  <inkml:trace contextRef="#ctx0" brushRef="#br0" timeOffset="284201.2553">23108 6456 852,'185'-61'66,"-12"46"-46,31 12-13,46 3-1,7 3-4,19-6 8,-1 2 1,-33 5 5,-2-4 17,-20-6 0,-14-1 0,-17 3 3,-31-2-15,-36 6-4,-18-10-7,-69 8-3,-11 1-7,-14 1 0,18-3 15,-21 2 9,-13-5 26,-8-6-50,-17-8-56,-16-5-112,-19 5 9,-53-2-36,-17 19 6,-26 6-169</inkml:trace>
  <inkml:trace contextRef="#ctx0" brushRef="#br0" timeOffset="285688.3404">19076 10881 277,'-3'-8'141,"1"4"-24,-2-4-25,0 1-4,-1 4 20,1 3 6,3 0-22,-2 0-32,3 3-24,-7 7-20,1 3 10,-2 10-10,1 9-16,4 1-9,6-1-24,10-3-1,11-6 1,10-9 33,6-14 31,11-14-10,0-10-7,0-10-4,-8 0-1,-12 3 2,-14 9-4,-9 5 5,-4 11 26,-11 2-8,-1-3-30,-6 1 9,-11-4 1,-6 7 2,-12 6-10,-7 8 13,-2 1-8,2 5-5,10-2 11,4 2-11,7-1-2,10 3-1,10 1-11,7 9-4,8 5-8,13 3-9,16-4-20,18-15 14,16-8 38,6-14-19,-1-12 2,-8-13 10,-13-9 8,-12-7 12,-13 0 0,-19 2-12,-12 4-9,-9 4 9,-19 3 0,-5 3 15,-13 13 11,-11 10-1,-7 16-4,0 14 0,-1 9-12,17 4-8,9 0 0,19-3-1,15-1-37,16-6-2,12-5-2,12-6 41,12-14 23,9-16-17,2-17-6,-4-9 2,-15-3 5,-12 8 7,-16 9-5,-10 14-9,-8 5-9,-8 10 8,1 10 1,-2 12-63,15 16-135,98 85-178</inkml:trace>
  <inkml:trace contextRef="#ctx0" brushRef="#br0" timeOffset="286655.3957">21036 11022 616,'-3'18'90,"3"5"-90,0 20 0,12 14-8,13 0-19,22 6 21,20-4 6,59 24 54,22 4 23,-9-18-30,-49-55-46,2-26 8,4-21-8,6-16 24,-11-10 5,-56 29 18,-9 1-24,-6 3-9,17-23 23,-19-3 19,-15 7-39,-12-2-18,-16 3 1,-16 1 5,-17 8 5,-63-3-4,-31 48-1,111 8 3,14-5 8,-27 19-11,26 11-6,22 7-12,15 15 10,19 10-17,19 2-23,58 31 40,43-30 2,-1-37 17,-61-30-1,-46-11-16,-4-11 7,-2-4-6,29-19 16,-11-19 1,-18-13-10,-16-7-8,-18-10-33,-18-4 8,-18-6 8,-25 9 8,-63-22 9,-44 73 36,23 66 8,118-13 5,11 9-20,6 8-29,-10 34-12,20 15 11,22 6-14,17-5-11,16-7 8,17-12 18,49 3 8,15-56-8,-2-59 2,-50-15-1,-49 22 7,-8-3-8,-7-2 7,11-37 7,-21-9-14,-28-3 0,-24-1 9,-22 6 24,-65-22 21,-31 57 21,20 57-3,112 10-3,0 7-39,6 12-30,-23 38-1,-13 72-6,49-94 5,-10 52-7,10-6-63,14-9-46,8-8-64,48 79-149</inkml:trace>
  <inkml:trace contextRef="#ctx0" brushRef="#br0" timeOffset="289397.5526">19117 10608 614,'-4'-3'138,"-2"3"-88,-2-4-27,-4 4-23,-2 4-6,2-4-35,-6 5-70,-21 24-115</inkml:trace>
  <inkml:trace contextRef="#ctx0" brushRef="#br0" timeOffset="290501.6156">14113 11855 288,'0'-3'90,"0"6"-90,8 23-269</inkml:trace>
  <inkml:trace contextRef="#ctx0" brushRef="#br0" timeOffset="291830.6916">13303 10561 367,'-4'0'177,"2"-1"-64,-2 0-32,1 1-6,6 0-6,-2 0 3,2-3-3,-3 2-39,2 1-30,2 0 0,2 0 3,4 1 39,8 2 11,0-1-19,3 1-17,2 0 7,7 0-5,5 0 2,8-3 6,7 2-15,5 0 3,8 2-9,-2 2 5,-3 3-10,-1 0 7,-10 1-7,0-3 6,-3 1-6,-6 0 5,0-7-6,-5 2 0,-6-6 1,-4-4 5,-5 3 2,-8-2-1,-1 4 5,-9 0 8,0 2 16,0 2 10,-4-4 19,-1-1-28,-1-4-25,-5-7 3,-2-1-14,-3-5 15,-4-4-4,-2 1-11,2-2 7,1 1-7,0-3 5,2 6-4,-1-1 4,5 2-5,3 8-1,-1 2 1,5 0-1,2 8-12,2-1 4,1 3 2,1 0 0,0 0 6,0 3-11,1-3-13,2 1-34,5 4-7,8 9 44,11 0 21,9 9 6,6 1-5,4 4 7,-4 1-8,-1 2 0,-6 3 11,-3 1-11,-8-2-5,-3-1 4,-10-1-4,-6-10-7,-3-3-9,-9-4 21,-7 2 10,-10 3 12,-11 7 2,-10 5-24,-3 2-9,-4 3-18,1 9-44,-4-4-35,5 11-68,-55 63-159</inkml:trace>
  <inkml:trace contextRef="#ctx0" brushRef="#br0" timeOffset="292850.7501">10345 10273 775,'0'0'233,"-2"0"-157,4 0-52,-4 0 21,4 0 9,-2 0-22,3 0-20,9 0 0,19-7-5,23-2 19,64-16-4,32-7 11,2 12-10,-48 13-22,-11 7 5,-5 4-5,-50 0 0,-8 2 0,-4-6 9,25 10-9,-13-7-1,-12 3 6,-12-3-6,-8 0 0,-2-3 0,-8 2 15,4-2 3,0-2 15,-2 2-6,1-3 6,-2-3-15,1-3-10,0-8-7,-3 1 0,-1-6 0,-5-5-1,-2-4-1,-6-1-11,-6-2-6,-8-2 6,-6 2 3,-6 4 9,-4 5 0,2 6 2,10 8 11,11 4 14,13 3-13,13 3-14,13 2-59,10 5 32,17 4 27,17 12 0,1 2 6,0 6-6,-4 4 0,-12 1-9,-9 4 8,-6-1-7,-10-4 1,-3 2-4,-11 1 6,-6-6 5,-8 4 10,-4-2 8,-6 0-6,0-2-3,7-4-9,2-7-22,9 2-106,9 6-77,25 63-169</inkml:trace>
  <inkml:trace contextRef="#ctx0" brushRef="#br0" timeOffset="294899.8673">24231 11200 132,'-2'-3'807,"-2"3"-596,-1-1-124,2 1-55,4 0-10,1 0 20,2-2-1,-1 2-14,-1 0-9,4-1-17,3 1 0,5 0 5,3 0-6,2 1 1,2 1-1,0 2 2,11 0-1,14-4 6,15-4 1,9-7-2,9-5-5,-4-1 7,-13-1-7,-10 5 7,-14 2-8,-19 3 0,-10 5-1,-7 3-35,-6 1-75,-10 5-117,-14 10-81,-101 74-4</inkml:trace>
  <inkml:trace contextRef="#ctx0" brushRef="#br0" timeOffset="295246.8871">24190 12056 121,'3'0'858,"-3"0"-744,1 2-114,5-4-12,8 2 12,7-4 52,10-2 56,9-2-31,12-2-26,6-2-11,10 1-4,-2 0-9,1 0-10,-8 1-7,-3 1-4,-6 1-5,-11 3 0,-6 2 0,-9 0 0,-9 3 0,-5 0-1,-6 3-12,-4-3-12,0 1-43,6 1-50,4 3-17,46-7-314</inkml:trace>
  <inkml:trace contextRef="#ctx0" brushRef="#br0" timeOffset="296501.9588">26522 12173 983,'-3'-2'201,"1"0"-75,1-3-67,1 5-50,1 1-9,-1-1 11,0 2 1,0 0-11,-1-2-1,1 4-1,0-4-15,0 4 1,-2-1 6,2-2 9,-1-1 6,1 0 5,0 0 5,0 0-2,0-1-14,1-2-3,1 3-117,6-4-240</inkml:trace>
  <inkml:trace contextRef="#ctx0" brushRef="#br0" timeOffset="302146.2817">24245 10464 1031,'0'0'195,"0"0"-145,-1 3-50,-1 10-96,-3 7 63,-2 15 33,-6 23 13,-4 19 6,-16 65 2,-8 39-7,29-125 2,0-8-7,-15 58 3,-3-9 2,-19 61 2,32-106-2,-14 47-5,7-15-9,8-22-21,9-17-49,4-15-17,4-9-29,1-12-64,1-9-16,4-8 29,23-59-47</inkml:trace>
  <inkml:trace contextRef="#ctx0" brushRef="#br0" timeOffset="302612.3084">24046 11373 382,'4'-3'212,"-1"0"-131,7-7-62,5 5-8,7-2 8,4-2 26,4 1-3,1 0-3,2 4-4,-5 3 5,-2 5 10,-10 3-32,-7 3-18,-6 6-17,-6 5 17,-8 5 41,-6 7 28,-10 6-3,-6-4-36,-2-2-2,0-8-7,2-12-21,3-7-1,3-8-47,3-3-11,6-6 14,4-8 8,4 5 17,7-2 20,3 6-15,3 7 15,0 1-15,7 4 15,7 1 7,7 3 8,10 6 27,4 3 8,-2 0 5,3 4 1,-5 4 10,-3 3-5,1 1-16,-4 1 41,-4-1-55,-5-5-22,-7-4-9,-3-4 0,-5-6-6,2-3 6,-1 1-105,-1 0-72,17-16-295</inkml:trace>
  <inkml:trace contextRef="#ctx0" brushRef="#br0" timeOffset="303192.3416">26074 11803 1288,'-5'-3'229,"5"3"-136,-4-3-46,4 3-24,0 0-23,0-3-15,0 3-15,2-1-73,0-2-98,22-12-275</inkml:trace>
  <inkml:trace contextRef="#ctx0" brushRef="#br0" timeOffset="304271.4033">26050 10787 646,'-1'3'231,"1"-2"-155,-2 3-76,2-2-6,0 2-42,-3 11 48,-1 15 47,0 27 49,-13 66 1,-14 45-23,-14 8-37,15-56-16,-1 2 2,8-2-13,4-18 6,14-51-16,1-8-84,2-6-72,-2 43-69,7-19 15,9 27-48</inkml:trace>
  <inkml:trace contextRef="#ctx0" brushRef="#br0" timeOffset="304760.4313">26047 11300 779,'0'-3'225,"0"3"-125,6-1-92,8 2-7,11 6-1,11-6 18,9 4 0,0 0-2,5 0 4,-11 3-10,-9 0-10,-11 1-13,-11 0-56,-7 1 22,-4 2 47,-7 8 35,-14 4 13,-11 10-17,-14 7 2,-7-4-10,3-3-23,9-10 0,9-15 0,9-5 19,6-7-5,7-1-14,2 3 1,5-1 1,5 0-2,4 2-26,0 0-25,6 0-31,0 5 82,12 8 1,8 6 67,4 2-2,9 3-29,6-1 7,-2 0-2,0-7-8,-10-2-10,-6-4-16,-9-3-1,-7-2-1,-6-1-6,-5-4-20,0 0-77,0 0-184,40-26-244</inkml:trace>
  <inkml:trace contextRef="#ctx0" brushRef="#br0" timeOffset="305006.4453">27029 11603 1244,'-4'0'290,"4"1"-190,-2-1-80,2 2-20,2 4-14,-2 7 9,0 4 5,4 6 0,-3-1 0,2-5 1,0-3 4,-1-10-5,0-1-7,-4-6-25,0 2-74,-5-2-145,-44-44-540</inkml:trace>
  <inkml:trace contextRef="#ctx0" brushRef="#br0" timeOffset="305967.5003">27763 11820 901,'-1'0'207,"-1"0"-145,-1 0-31,0 5-14,-7 2 41,-13 10-14,-6 9-8,-10 11-12,-6 12-5,3 12-2,2 7-11,8 7-5,7 2-1,7 3 0,8-2-6,7-7 6,4-4-12,5-11 6,4-12-19,3-8 14,2-13 2,4-1-9,3-6 17,7-5-33,8-3-98,103-26-198</inkml:trace>
  <inkml:trace contextRef="#ctx0" brushRef="#br0" timeOffset="306703.5424">28184 12363 885,'0'-8'219,"3"-3"-135,3-12-57,4-3-21,2-4 0,3-3 6,-1 4 2,-3 6 1,-4 10-5,-5 7-2,0 6-8,-4 4-30,2 4-37,2 6-22,1 11 77,0 9 12,6 3 30,0 2-1,0-3-17,1-9-12,3-9-21,-2-6 21,-5-8 19,-3-4 3,0-8 4,4-6 14,1-8-17,4-9-14,1-7-8,-2-2 9,-2 2-8,-1 4-1,-3 1 11,0 10-11,-5 9 18,0 10 46,-2 3-46,-1 2-19,2 3-21,1 4 6,1 2-4,5 15 11,3 11 8,7 9 12,-1 11-10,2 10 5,2 6-5,-1 8 14,1-5 7,-7-1-8,-3-7 15,-5-4 7,-4 0 1,-4-7-5,-2-2-6,-1-6-8,-3-5-7,-4-8-1,2-7-10,-1-7 14,-2-10 0,-2-4 13,-7-5 4,-8-5-10,-10-4-22,-7-12-24,4-7-42,6-13-54,11-4-55,10-9-92,30-107-327</inkml:trace>
  <inkml:trace contextRef="#ctx0" brushRef="#br0" timeOffset="307085.5642">28909 11859 931,'1'1'217,"-1"2"-209,5 1-8,-1 6 0,1 2-34,-1 3 7,1 3 25,-1 5-5,-4 5-4,-4 3 2,-4 7 9,-7-4 3,-1 4 3,-3-2 2,-1-5-8,3-3 9,-2-9 4,8-7-7,6-4 17,5-6-23,5-4-24,2 4-37,2 6 61,7 0 27,4 3 0,8 3 1,2-5-10,1 1-9,2 1-9,0 0-51,3-5-184,52 14-247</inkml:trace>
  <inkml:trace contextRef="#ctx0" brushRef="#br0" timeOffset="307305.5768">29366 12651 1143,'1'-2'241,"0"2"-176,5-1-16,6-5-1,11-2-30,10-1-10,12-4-7,7 1 0,0 2 0,-3 3 0,-9 1-1,-10-1-86,-6 1-62,-6-2-163,-3-36-525</inkml:trace>
  <inkml:trace contextRef="#ctx0" brushRef="#br0" timeOffset="307530.5897">29604 12259 1111,'2'0'171,"-2"2"-171,1 2-6,2 4-24,4 14 12,-4 9 9,1 18 9,-3 18 45,-5 10-12,-3 1-12,-6-1-1,0-9-1,1-7-6,3-5-13,5-5-122,5-6-151,32-5-392</inkml:trace>
  <inkml:trace contextRef="#ctx0" brushRef="#br0" timeOffset="307751.6022">30241 12489 1178,'3'-4'216,"6"2"-216,14-7-86,4 5 70,10-3 16,6-5 0,3-3 24,8 4-9,2-3-6,0 6-7,-2 2-1,-11 3-1,-14 3-24,-13 3-90,-12 3-205,-34-6-413</inkml:trace>
  <inkml:trace contextRef="#ctx0" brushRef="#br0" timeOffset="308008.6169">30365 12642 1034,'-8'7'243,"-2"2"-177,-3 13-66,-2 8 0,6 5 0,2 1-21,7 4 15,4 4 0,7-3 6,4-1 23,2-5-11,3-6 3,0-4-8,3-8-7,2-7 0,5-6 12,10-11 18,4-14-30,3-8-32,-3-7-143,29-72-321</inkml:trace>
  <inkml:trace contextRef="#ctx0" brushRef="#br0" timeOffset="308229.6297">30638 12787 817,'-2'0'284,"2"0"-203,-1 3-81,-1 4-21,-2 6 21,-6 15 31,-5 11 37,-5 16-1,-3 8-23,1 4-22,-1 5 1,2-2-11,-1 1-6,7-11-6,4-12-26,4-18-44,4-15-52,4-17-16,19-64-24</inkml:trace>
  <inkml:trace contextRef="#ctx0" brushRef="#br0" timeOffset="308730.6582">30490 11590 1013,'0'0'195,"2"-3"-127,2-1-52,1 4-4,6-2-1,5 1 2,11 2 7,4 5-4,-1 6-16,-6 7-15,-4 11-41,-9 9 26,-5 9 30,-6 7 15,-9 4 2,-6-1-4,-3-4 2,-1-6 5,3-15-13,7-14 11,4-9-4,5-10 7,-2-6 33,0-7 22,2-9-76,2-11-27,3-13-16,10-12-1,7-3 43,7 0-4,4 11 5,2 4 5,2 13-5,2 5-1,2 9 1,-3 0 0,-7 9-6,-9 5 0,-7 8-60,-4 6-161,-7 9-23,-20 45-323</inkml:trace>
  <inkml:trace contextRef="#ctx0" brushRef="#br0" timeOffset="309067.6776">30838 12012 556,'-3'18'84,"0"2"6,0 17 11,0 4-13,3-4 5,5-7-69,5-7-4,7-5 7,5-6 6,2-12 45,4-8 6,1-11-20,-6-5-22,-4-4-6,-8-3-3,-8-2 12,-4 1-30,-4 1 38,-4 5-14,-1 7-5,-4 9-25,1 6 0,-2 4-7,-9 7 8,-4 9-10,3 2-13,2 0-77,7-4-26,7 0-29,-1-8-80,5-2-152,0-25-218</inkml:trace>
  <inkml:trace contextRef="#ctx0" brushRef="#br0" timeOffset="309435.6986">31306 11350 1081,'2'2'177,"4"-2"-148,8 4-17,6 0 1,2 3 2,-3 2-13,-3 2-2,-6 7-29,-8 2-64,-11 9 38,-10 12 41,-16 6 14,-7 2-26,-5-4-17,8-6 21,14-11 22,9-13 11,12-11 1,3 0-3,2-4-9,5 2-35,2 2 35,2 2 14,6 1 50,6 7-8,1-6-14,6 2-24,-2 6-8,5-5-10,-2 5-123,30 23-481</inkml:trace>
  <inkml:trace contextRef="#ctx0" brushRef="#br0" timeOffset="309962.7288">31692 12120 933,'4'0'154,"1"4"-154,8 0-15,3 6 15,6 2 7,1 5 4,1 3 7,-4 5 7,0 5 11,-6 5 15,2 9-12,-8 6 2,-2 11 40,-8 13-5,-6 5-29,-6 0-2,-4 3 0,-10-8-18,-7 0-5,-4-7-13,-6-7-1,-4-10 4,-8-6 7,-4-7-19,3-9-55,14-11-70,14-10-46,8-30-99</inkml:trace>
  <inkml:trace contextRef="#ctx0" brushRef="#br0" timeOffset="310532.7614">32139 12083 103,'-3'-3'1110,"3"3"-854,0-1-172,3 1-78,-2 0 6,1 0 8,2 0 5,10 1-7,15 2 33,15-3-7,13 4-20,10 6-14,-9-2-10,-5 1 2,-12 1-2,-8 1 0,-5 0-66,-8 1-54,-3 3-66,-11 2-126,-29 21-416</inkml:trace>
  <inkml:trace contextRef="#ctx0" brushRef="#br0" timeOffset="310945.785">32360 12359 1085,'1'0'187,"1"0"-187,1 0-1,1 2-49,4 3 11,7 6 39,3 9 13,3 1 14,-1-3-12,-11 4-9,-4-9-6,-5 3-6,-6-6-12,-5 5 18,-8-1 18,-11 5 21,-4-4-22,-1 2 4,9-7-9,6-3-11,14-4-2,6 0-4,2-3-13,0 1-14,3 3-13,4 3 35,5 7 10,8 5 58,9 0 11,7 0-18,1-1-3,2-6-9,-5-3-10,-9-5-10,-6-2-5,-9-2-2,-6 0 6,-3-6-18,-1-3-42,-4-10-122,-1 0-164,-21-75-315</inkml:trace>
  <inkml:trace contextRef="#ctx0" brushRef="#br0" timeOffset="311502.8169">32393 11310 1057,'1'-1'165,"3"1"-165,-2-1-322,6 2 90,2-1 217,6 1 15,4 1 60,3 5-24,0 0-23,-1 6 4,-9 0-17,-5 6-21,-5-3 7,-4 6 14,-8 1 20,-2-4-5,-7 7 24,-7 0-5,-3-1-11,2-7-8,6-5-5,11-6 1,6-4 5,5-3 25,0-3-7,2 3-4,-2 0-4,0 0 11,1 0-37,1 3-6,3 1 6,3 6 32,7 7 16,6 4-9,1 2-5,1-1-7,-10-3 9,-3-8-13,-6-3-11,-9-3 15,-2-5 43,-1 0 26,-13-3-1,-16 3-28,-19 3-46,-12-3-21,1 1-90,11 0-69,20 2-130,-24-24-644</inkml:trace>
  <inkml:trace contextRef="#ctx0" brushRef="#br0" timeOffset="312536.876">27439 11305 483,'-3'-1'189,"3"-3"-39,-3 0-33,3 4-11,2 0 4,-1 0-4,2-2-22,0 2-25,2-1-29,8-2-21,14-4 31,22-3 2,65-14-6,39-13-19,15 6 2,-45 13-5,10 3-8,18-1 7,11 2 4,1 0 1,-2 3 4,0 1-11,-11 0-10,15-4 8,10 4-9,15-3 0,-7 3 1,7 5 5,3-5-6,-8 5 1,-6-4 6,-9 9-6,-16-1 0,-24 1 0,-17 0 4,-9 0-4,-17 0-1,0-1 0,-2 2 0,-2-2-1,-1 1-4,-40-2 5,-6 2 1,-3 2 0,27-2 1,-11 1-1,-11 0 0,-7 5 0,-9-5-1,-2 1-1,-2 1 0,-5-2 1,2-2 1,-2 1-1,-1-3 0,-1 0 6,-5 0-6,-1 0 0,-7 3-30,-2-1-29,-4-2-73,-12-7-192,-92-41-343</inkml:trace>
  <inkml:trace contextRef="#ctx0" brushRef="#br0" timeOffset="313305.92">29027 9740 574,'-2'0'130,"0"0"-85,0-2 0,2 2-4,0 0 19,2-2-2,0 0-33,0 2-25,-1 0-30,-1 2-124,-12 2-420</inkml:trace>
  <inkml:trace contextRef="#ctx0" brushRef="#br0" timeOffset="315714.0577">28932 9832 261,'0'0'324,"0"-2"-129,0-2-69,-2 0-30,2-3 16,-2 0 14,2 1-34,0 3-23,2 0-11,-2 1-26,2 2-32,1 0-20,2-1-15,6-3 35,8-1 0,2-8 9,6 5 0,0-1-3,-7-1-4,0 2 5,-7 4 2,-1-3-9,-2 0 0,-2 3 0,-2 1-11,-3 2 1,-1-1 8,-2 2-5,0 2 7,0-2 0,-2 0 1,2 0 0,0 1-1,-1-1 0,-1 0-6,1 3-4,-1-3-11,1 4-8,-1-4 7,1 7-5,-4 6 24,1 15 3,1 14 36,-2 14-8,2 6 4,2 5-5,-1-5-8,1-1-5,-1-4 2,-1-4 1,0 1 20,-3-2-10,-7 3-4,2-4 5,-5 0-7,1-5-7,-1-2-4,4-7-1,-1-5-6,2-9-3,-1-7 0,0-7 1,-3 1-1,-4-4-11,-8-6-53,-6-3-31,-1-10-20,0-8-7,5-12-88,2-113-306</inkml:trace>
  <inkml:trace contextRef="#ctx0" brushRef="#br0" timeOffset="316066.0778">29234 9770 723,'0'-4'177,"2"1"-78,2-1-60,1 0-26,7 3 5,5 1 0,6 1 9,4 7-18,6 9 3,3 2 3,5 4 5,-4 6 10,-1-3-8,-10-2-5,-7 1-17,-8-2 0,-7-1-16,-6-3 16,-11 7 52,-16 7 55,-15 2-7,-19 5-37,-2 1-48,-1-9 17,12-9-22,14-4-10,16-10 0,5-3-95,8 0-70,5-9-55,14-38-248</inkml:trace>
  <inkml:trace contextRef="#ctx0" brushRef="#br0" timeOffset="316787.1191">28728 9160 866,'-2'-4'248,"2"4"-95,0-5-128,7 5-25,8-2 0,16 1 0,26-8 69,71-4-6,51-1-28,29 6-14,-70 4-3,0 0-5,-10-2-5,-26 6-1,-62 3 2,-6-3 5,-8 1-13,24 4 5,-15-4-5,-15 1 0,-11-2-1,-5 0 6,-5 0 6,-2 0 5,2 0 13,-4-2 18,-1-2-14,-3-7-34,-6-8-4,-3-6 4,-8-2-15,-2-3 7,-4-3-10,-2 4 18,1 0 0,1 1 9,6 4-7,2 3 5,8 6-6,0 1 13,10 9-14,6 2 0,2 3-29,2 0-8,7 3-10,7 2 47,12 9 9,11 5-9,10 7 6,1 4-5,-4 4-1,-7 1 1,-9 3 0,-6 0-1,-10-3 2,-7-1-2,-4-2 0,-7-5-9,-8-3 9,-10 3 16,-13 3 8,-11 7-3,-10 2-21,-1 7-166,-2 8-127,-76 75-319</inkml:trace>
  <inkml:trace contextRef="#ctx0" brushRef="#br0" timeOffset="317537.1619">27803 10244 336,'-1'0'208,"-1"-2"-41,-3 0 22,5 1-5,0 1-14,4 0-77,-1-3-29,1 3-34,7-4-13,11-2 31,16-4 19,14-2-1,13-5 0,0 3-34,-3 2-5,-8 1-18,-9 6 7,-3 1-15,-8 4-1,-4 0 0,-6 1 9,-5 2-9,-13-2-17,-3 1-1,-6-2 10,0 2 8,0-1 7,0-1-7,0 0-23,0 0-9,1 0-22,-1 0-58,2-1-59,-6-1-92,-28-31-530</inkml:trace>
  <inkml:trace contextRef="#ctx0" brushRef="#br0" timeOffset="319198.2571">13169 12154 527,'-2'-6'94,"0"4"-56,-1-2-13,1 4 22,-1-4 19,2 4 33,-1 0-2,2 0-46,0 0-51,0 4-8,-2 4-2,0 6 10,-2 3 1,0 12 5,-4 1-6,1 0-1,-2 0 0,-1-2 1,0-8 1,3-5-1,4-8 0,3-6 7,0-1 16,0-4 10,0-4 16,2-9-49,-1-6-10,5-13 9,2-3 1,5-5-12,1 2 6,-1 6-2,-2 11 8,-5 11 0,-1 14-23,-2 14-55,0 13 55,0 16 11,0 16 12,-1 10 0,-1 1 1,2-7 8,1-8-2,2-12-6,-2-14 5,0-10-6,-4-10 0,0-5 13,0-6 7,-3-4 52,-1-8-27,-3-6-26,-3-10-11,-2-10-8,-3 1-4,5 0 4,-5 5 2,3 6-2,-1 9-3,2 9-18,4 8-65,-2 8-86,6 16-37,2 21 70,-2 137-182</inkml:trace>
  <inkml:trace contextRef="#ctx0" brushRef="#br0" timeOffset="324021.5329">10056 14735 714,'-4'-3'111,"4"1"-111,0-2-126,16 10-361</inkml:trace>
  <inkml:trace contextRef="#ctx0" brushRef="#br0" timeOffset="324665.5698">10076 14874 565,'-1'-3'234,"-4"0"-61,1-6-40,1-2-32,0-1 1,1-5-15,4-11-50,2-5-35,7-16 13,6-12 1,9-8-4,-2-6-4,4 6-8,-4 5 9,-3 19-1,-11 16-7,-4 12 4,-4 13-5,-2 5-42,0 5 3,0 10 28,8 10 11,2 15 9,2 14 0,2 7-1,3 1-2,0 2-5,3-5 1,0-9-2,-3-5 1,3-17-1,-2-10-3,4-11-30,2-12 11,13-15-8,8-23-47,8-20-37,-4-16 0,-4-12 18,-9 5 83,-13 12 13,-9 28 67,-11 22 34,-6 15-22,-3 6-8,-1 4-22,3 0-22,-2 1-14,3 10-13,2 10-11,2 16 11,6 21 9,1 18 11,12 69 17,5 61-1,-3 8-22,-17-103 5,-2 1-18,5-9 8,-8-56 2,3-9-11,0-7 8,-1 32-8,2-22 6,-4-20 3,-4-18 27,-12-13 72,-17-12-93,-21-12-15,-62-42-84,-51-38-17,-33-41 2,61 46-36,23 7-114,4 5 33,3-9-154</inkml:trace>
  <inkml:trace contextRef="#ctx0" brushRef="#br0" timeOffset="324935.5852">9541 13613 1003,'2'5'169,"2"13"-160,5 19-9,4 22 0,-3 25-6,6 83 6,3 51 9,0-9-8,-1-67 16,3 15-1,6-12 4,-1-9 7,5-12-14,6-9-1,-3 8-12,10 0-37,2-1-87,-2-16-122,-1-50-202</inkml:trace>
  <inkml:trace contextRef="#ctx0" brushRef="#br0" timeOffset="325214.6011">11055 13900 1346,'0'13'57,"4"16"-57,5 26-68,20 84 40,4 38 20,-5 29 8,-8-50 20,-7 28 14,-6-8-5,-11-27-16,-8-9-2,-5 7-1,-5-4-2,3-2-8,11-96 0,5-4-98,1-3-167,-9 92-348</inkml:trace>
  <inkml:trace contextRef="#ctx0" brushRef="#br0" timeOffset="325707.6294">11501 14316 1447,'0'-2'93,"10"9"-93,11 1-151,12 11 101,10 4 44,-2 6 6,3 6 8,-2 5 1,2 4 12,2-1-12,-3 0-8,3-6 13,-2-5-2,0-9-2,-4-6-4,-2-3-4,-7-4 7,-7 0-9,-6-2 0,-12 1 0,-8 1 0,-12 6 3,-9 15 52,-11 9-19,-10 8-6,-5 0 0,1-6-3,3-7-6,1-8-15,5-2-5,-2-8-1,0-1-12,-2-2-72,1-2-18,8 2 2,6-3-67,12 3-98,2 12-241</inkml:trace>
  <inkml:trace contextRef="#ctx0" brushRef="#br0" timeOffset="326534.6766">11942 13942 1318,'-4'-7'208,"1"6"-131,-4-7-77,7 11-2,3-3-16,1 2 5,3 9-1,9 5 14,13 13-4,13 14 4,10 10 1,7 6 14,2-4-15,-3-4 0,1 0 10,-5-6-2,-6 4-2,-2-2-5,-7 6 7,-5 0-2,-10-2-5,-10 4 0,-7-2 0,-9-4 5,-8-2-5,-5-2 7,-9 0 8,-5-4 13,-10 0 8,-6 0-2,-3 3-22,-10-1-5,0 15-7,-3 2 5,-1 4-5,6-1-2,9-4 1,13-12-12,10-12-66,10-8-55,8-6-56,2-6-113,-12 16-275</inkml:trace>
  <inkml:trace contextRef="#ctx0" brushRef="#br0" timeOffset="327607.738">13162 14552 808,'0'0'246,"8"7"-234,3 2-12,7 9 0,4 5-1,1 2 0,-1 1 1,-3 5 29,2 10 23,-3 10-2,-5 8-19,-7 6-11,-10 12-10,-13 1 14,-6-2-12,-3-7 0,4-20-3,7-19-1,9-16-1,6-13 5,0-16 24,3-16-15,0-20-19,11-17-1,2-3 0,11-1 0,4 4 5,5 5-5,3 6 0,3 2 1,-1 6-2,-3 6-11,-4 9-58,-6 7-90,-4 15-126,4 10-331</inkml:trace>
  <inkml:trace contextRef="#ctx0" brushRef="#br0" timeOffset="327923.7561">13509 15104 534,'6'16'157,"3"5"-143,15 19 2,6 3 5,7-2-10,1-9-2,-3-15 46,-5-11 92,-8-13 20,-2-9-34,-5-4-46,-2-9-10,-4-4-26,-4-8-6,-10-3-21,-1 3-17,-5 0 5,-3 14-11,0 6 0,-1 14 27,2 5-28,-5 4-1,0 8 0,-4 8-10,5 5-10,-2 7-37,6 6-85,6 0-143,11 25-285</inkml:trace>
  <inkml:trace contextRef="#ctx0" brushRef="#br0" timeOffset="329297.8347">14583 15630 777,'0'-4'202,"0"4"-92,0-2-67,2 2-29,-2 1 5,0-1 22,0 0-13,0 1-8,3 2-4,-2 0-10,1 5 3,-2 4-7,3 6-1,-6 7 14,-3 6 3,-8 5 5,-4-1-23,-4 4-23,3-4-154,-14 53-180</inkml:trace>
  <inkml:trace contextRef="#ctx0" brushRef="#br0" timeOffset="331504.961">5637 13030 588,'-10'-16'118,"1"8"-31,-3-7-12,5 7-75,2 14-23,0 5 23,-1 4 0,-1 8-1,4 5 1,-1-1-1,4-4-4,1-5-2,2-4-5,-1-10-5,0-4 17,0 0 2,0-3 25,-4-4 15,0-7-17,-2-8-16,-2-7 0,-4 4-7,-4-1 13,1 10 12,0 6-5,2 9-22,4 11-12,3 11-79,5 16-14,42 116-92</inkml:trace>
  <inkml:trace contextRef="#ctx0" brushRef="#br0" timeOffset="332498.0177">15801 14981 861,'-2'-1'222,"1"1"-90,1-3-107,3 3-25,6 0-4,9-4 4,10-3 6,8 2 13,7 2-5,0 0 1,2 6-14,3-2 16,1 2-2,-1 4-6,1-2-3,-7 1 0,-6-5 10,-4 2-11,-3-7-5,-8 0-65,-5-6-95,-7-4-83,-34-35-443</inkml:trace>
  <inkml:trace contextRef="#ctx0" brushRef="#br0" timeOffset="332793.0346">15641 15152 506,'5'-11'214,"1"8"-74,9-5-115,1 10-16,2 4 9,1 8-7,-5 5 19,-4 10 22,0 9 44,-7 9-25,-3 8-10,-3 12-19,-1 2-15,-5 5-10,5 1 1,1-9-17,0-13 0,3-6 8,4-12-9,-2-5-66,5-5-92,-4-9-94,2-2-28,3-24-237</inkml:trace>
  <inkml:trace contextRef="#ctx0" brushRef="#br0" timeOffset="333027.0479">15780 15490 595,'-2'0'280,"2"1"-86,-1-2-194,2 8-2,8-3-28,8 0 30,11-2 46,11-8 10,16-8-14,3-4-15,5-3-18,0 1-3,-5 6 3,-4 5-9,-17 5 0,-14 8-43,-19 10-116,-11 13-2,-19 14-16,-85 97-362</inkml:trace>
  <inkml:trace contextRef="#ctx0" brushRef="#br0" timeOffset="333323.0649">15668 16040 530,'-1'0'191,"1"0"-95,-2 2-96,5-2-11,3 3 11,8 0 38,12 1 128,10-2 8,9-4-48,6-4-48,2-2-22,-4 0-8,-2 2-14,-3 2-4,4 8-7,1 3-23,7 7 18,0 1-3,-5 1-5,-15-2-8,-12-1-2,-11-7-9,-8-1-102,-5-3-62,-2-1-151,-17-34-544</inkml:trace>
  <inkml:trace contextRef="#ctx0" brushRef="#br0" timeOffset="334008.1041">17254 15390 635,'-2'0'179,"2"0"-106,0 0-61,2 1 2,0-1 53,-2 0 47,0 0-18,1 0-56,-1 0-40,3 6 0,8-3 15,5-3 38,12 1 2,8-5-13,12-2-15,5-1-13,-2-2-2,0-2-5,-5 1-5,-9 2 4,-6 2-5,1-3 4,-4 4-5,2-1-70,-2 0-137,-6 5-158,6 2-244</inkml:trace>
  <inkml:trace contextRef="#ctx0" brushRef="#br0" timeOffset="334375.1251">17133 16103 789,'2'0'191,"-1"2"-191,5 0 4,0-2-4,3 2 78,6-2 18,6 0 6,9-4-27,18 0-19,14-6-8,57-6-2,-75 10-11,37-7-22,-6 3 1,-13 4-5,-12 4-8,-7 0 7,-10 6-7,-7 1 0,-10-2-1,-7 3 0,-5-2-1,0 0 0,-4-4 0,0 0 1,-2 6-54,0-6-50,-2 1-76,-4 1-147,-38 14-450</inkml:trace>
  <inkml:trace contextRef="#ctx0" brushRef="#br0" timeOffset="334762.1472">21489 15371 358,'162'6'0</inkml:trace>
  <inkml:trace contextRef="#ctx0" brushRef="#br0" timeOffset="336957.2728">19723 16907 366,'0'0'198,"4"0"-69,-2 0-21,-1-4-8,1 4-7,-1-2 2,-1 2-4,2 0-43,-1 0-13,-1 0-1,2-2-7,-1 2-9,1-6 3,2-3-10,4-7-10,8-12-1,1-5 9,4-5-9,2-5 1,-3 3-1,-1 6 7,-6 2 1,-2 12-2,-7 9-5,-2 7 6,-2 2-1,0 2-4,0 0-1,0 0 7,0 0-8,2 0-1,-4 0-12,4 2-20,-1 6-26,4 6 17,5 9 42,-1 9 9,0 3 0,1 7 8,-4-2-8,-1-6-1,1-2-7,-2-9 7,3-10-8,1-3-10,-3-8-26,3-4 10,3-9 26,8-7 8,2-9-8,6-15-7,-6-5 7,-3-2 8,-7 4-1,-6 4-1,-2 8-4,-4 3 8,-3 11-8,1 9-1,-1 6 12,3 4 23,-1 0-19,1 4-17,1 6-21,1 7 13,2 12 2,2 13 6,4 12 2,0 2 7,3 8 3,-2 0-2,-1 6 4,0 0-4,0 4-4,-3-2 11,-2 7 2,-4-8-1,0-4 14,-4-8-5,-5-4 3,2-4 1,-4-5-5,-3-4-2,-2-3 1,0-10-2,-2-1-2,-1-10-3,-2-4 6,-2-9-6,-8-4 0,-5-6-17,-6-10-1,-1-10-7,-1-9-62,2-3-36,7-5-8,8 5-11,8 4-97,8-45-355</inkml:trace>
  <inkml:trace contextRef="#ctx0" brushRef="#br0" timeOffset="337612.3103">20368 16441 558,'-2'0'210,"2"0"-112,0 3-95,2-3-3,3 0-26,3 4 26,5 0 8,4-1 8,0 4 2,3-1-10,-5 1-7,-3 3 0,-1-2 0,0 2 5,-3 2 2,-4-4-2,-1-1 0,-1 5 1,-5 1 2,-5 3 23,-7 8 1,-4 4 3,-8 1-18,0-2-8,2-1-4,5-8 0,6-5-6,8-7 0,4-2-18,4-4-11,2 0-16,4 2 45,0 0 6,6 0 1,2 2 5,-1 0-4,-2 1-1,1-1 9,-5 2-15,-3 3 4,0 8 9,0-1 5,-3 12 11,-3-1 5,-2 2 13,1-3-2,-4-5-2,3-1-14,-2-8-9,-2 3 1,-4-7 5,-4 6-3,-3-6-9,-6-1-15,1-3-36,-1-1-124,-24-19-155</inkml:trace>
  <inkml:trace contextRef="#ctx0" brushRef="#br0" timeOffset="341111.5104">19040 15919 379,'-6'-4'221,"1"4"-73,-4-4-67,1 4-30,3 0 8,0-2 59,5 0 10,2-2-59,1 2-44,0 2-25,2 0-2,6-1 2,13-2 71,13-1-14,23-6 1,61-11-19,34-3-15,12-4-6,-57 11-3,6 5-14,10-1 7,22 4-8,-21-5 1,-1 13 5,-9 15-6,-14-7 2,-5 9-1,-8-10 0,-8 7 1,-42-10 5,-4 1-6,1-4 8,35 0-8,-7-4 10,-16 2-11,-17 1 0,-15-2-84,-17-1-5,-11 0-98,-83-53-746</inkml:trace>
  <inkml:trace contextRef="#ctx0" brushRef="#br0" timeOffset="341779.5486">19096 14344 541,'-1'-4'181,"-1"4"-10,-2-5-96,2 6-27,-2 1-25,1 0-13,0 3-10,-1 8 0,1 6 24,-4 19 16,-6 13 20,0 15-19,1 11-19,-3 5-2,-2 7 4,1 5-12,-4 1 1,1 1-1,-1-1 3,4 1-15,-2 2-25,2 0-85,6-8-125,4-11-52,8 30-164</inkml:trace>
  <inkml:trace contextRef="#ctx0" brushRef="#br0" timeOffset="342312.5791">19020 14874 702,'2'-9'213,"-1"-1"-108,2-3-48,6 0-38,2-2-10,10 4-7,5-2 7,1 3-9,6 5 0,0 5-14,-6 8-8,-2 6-32,-9 8 3,-5 4 22,-4 2 29,-7 3 23,-11 7 13,-9 4 17,-10 4-10,-9 1-8,-6 0-17,5-11-2,-1-7-1,8-17-1,5-3 4,3-9-5,5-6 5,2-1 11,4 3-8,8 0 22,6 0-43,0 3-10,6 1 10,0 0-8,14 2 8,5 1 6,12 1 4,7 0 13,3 0 1,-5 6-12,-6-2 12,-4 2-14,-9-1-9,-5 1 5,-6 1-6,-4-6-9,-1 0 0,-7 1 8,0-4 1,0 0 6,0 0-6,4 0-31,-1 2-80,5 2-125,22 8-261</inkml:trace>
  <inkml:trace contextRef="#ctx0" brushRef="#br0" timeOffset="342637.5977">19526 15085 971,'1'0'219,"1"0"-189,0 4-30,0 0 0,3 0 0,2 0 0,-1 2-11,2-6 10,-2 3 1,-3-3 1,-1 0 11,-2 0 6,0 0-1,-2 0 1,-2 0 18,-1-3-3,-4 3-21,-1 0-8,3 0-4,1 7-15,2 3-3,0 7-120,0 53-162</inkml:trace>
  <inkml:trace contextRef="#ctx0" brushRef="#br0" timeOffset="343107.6246">20168 14475 882,'-8'-5'229,"-1"3"-115,-4-2-66,-2 8-28,0 9-1,-11 9-8,-5 11 10,-2 16-2,-1 12-8,3 13-5,4 11-5,2 9 7,6 0-8,6 0 0,9-4-1,8-7-5,6-5 6,10-3 2,5-8-2,5-9-14,2-11-61,0-11-99,4-19 3,40-41-105</inkml:trace>
  <inkml:trace contextRef="#ctx0" brushRef="#br0" timeOffset="343380.6401">20324 14987 1127,'-1'0'295,"2"0"-172,1-3-114,8-4 5,13 0-14,14-8 12,17-5-5,5 1-6,-2 3 6,-1 1-6,-9 4-1,-8 5-11,-9 0-77,-13 5-62,-11 1-107,-10 4-212,-43 0-40</inkml:trace>
  <inkml:trace contextRef="#ctx0" brushRef="#br0" timeOffset="343903.6701">20858 14546 1214,'2'0'242,"1"-1"-163,7-6-79,5 3 0,5-4 0,5 2 1,2 1-1,-6 1 0,-2 0-12,-6 4-3,-1 0 7,-7 0-2,-2 4 1,-5-2-2,-1 1 10,-1 5 1,-3 4 0,1 4 11,1-6-11,5 3-14,3-2 13,-1 3 1,4 2 1,-1-1-1,0 6 0,-2-2 0,-2 3 0,-2 11 1,-4 9 10,-2 4 7,-2 9 1,-8 6 17,1 8-1,0 3-13,-4 3-7,8 1-7,1-1-8,3-1 0,4-9 0,-3-10 12,2-10-6,-1-10-5,-2-9 16,-4-9-1,-1-1 2,-6-4-3,-5-6 0,1-2-15,-8-10-40,6-11-58,5-19-128,-7-148-450</inkml:trace>
  <inkml:trace contextRef="#ctx0" brushRef="#br0" timeOffset="344220.6883">21118 14519 66,'9'-12'737,"0"8"-590,6-10-93,0 10-33,-4 2 27,0 4 6,3 2-17,3 0-7,-2 10-19,3-1-11,-3 5-13,-4 9 13,-4 5 1,-2 9 33,-7 0 13,-2 6-8,-7 3-11,-5-2-7,-4-1 0,-2-11-6,-5-1 2,0-8-7,-2-6-10,-4-11-94,1-6-169,-32-58-309</inkml:trace>
  <inkml:trace contextRef="#ctx0" brushRef="#br0" timeOffset="345121.7398">20779 14385 786,'-1'-5'252,"1"5"-110,0-5-73,3 4-37,12-3 22,10-7-5,12-6-5,11 0 1,6-1-11,-1 2-11,-2 2-10,-5 7-1,-5 5-10,2 2 7,2 1-9,0 3 2,1-1-1,-3 1 7,-5-4-7,-6 0 8,-5-3-7,-9 3 4,-9-1 3,-1-1-2,-8 2 11,-5-1 9,0-3 30,-3-4-42,-10-5-15,-6 0 0,-9-2 0,0-1 0,-4-5 9,-1 3-3,7-9-5,9 3 0,5 7-1,11 5-5,6 10 3,5 2-16,8-3-4,9 2 14,13 2 7,4 2 0,0 4-10,-7 8 11,-2-1-8,-6 5 7,-3 7-11,-1-7 11,-1 5 0,2 4 1,-5-4 0,-1-2 0,-3 4 1,-7-3 0,-5 5-1,-7-3 11,-10 3-11,-4 9-40,-5-4-89,1-3-99,-3 14-357</inkml:trace>
  <inkml:trace contextRef="#ctx0" brushRef="#br0" timeOffset="345397.7556">21914 14436 789,'0'12'180,"4"-1"-165,-1 19-14,6 11 8,1 15 13,8 10 32,4 2 12,2 9-22,2 0-7,-4-1 1,-7-5 4,-12-5 4,-15-5 8,-18 2 6,-13 3-16,-21 5-17,-9 4-8,-5-7-19,1-5-109,-79 23-247</inkml:trace>
  <inkml:trace contextRef="#ctx0" brushRef="#br0" timeOffset="346192.8011">21012 15952 586,'0'0'140,"-1"0"-82,1 0-13,0 0 17,1 0 34,0 0 4,1 0-55,1-4-15,-1 4-9,2 0-1,2 0-5,7 0 42,13 0 19,17 0-5,19-6-31,68-13-5,36-15-7,7-3-11,-57 21-8,1-5 0,-2-1 1,-17 14 1,-62 4 2,-6 0-7,-3 4-4,24 4 5,-14-1-7,-12 2-5,-6-1 4,-7 3-8,-4 0 9,-2-4 0,-2 1 1,-3-4 0,-1 0 11,0 0 0,0 0-2,0 0-10,-1 0-60,1 0-99,-2 1-177,-3 4-112,-35 16-97</inkml:trace>
  <inkml:trace contextRef="#ctx0" brushRef="#br0" timeOffset="349529.9919">5287 13983 178,'-6'-18'74,"3"5"-29,-4-23 30,-1 5-15,2 1-29,1 5 17,1 5 17,-1 7-41,4 3-24,2-2-6,6-1-39,1-4-33,28-47-107</inkml:trace>
  <inkml:trace contextRef="#ctx0" brushRef="#br0" timeOffset="352319.1515">5248 9244 217,'-3'0'158,"3"0"-65,-3 1-92,2 2 5,-3-2 51,3 1 45,-2 0 15,3-1-7,0-1-31,0 0-35,0-1-34,2 1-9,-2 0-1,1 0 0,-1-2 1,1 0 0,-1 2 10,0 0-1,0 0-3,0 0-7,2 0-19,0-1-47,-2-2-2,1 3 37,-1 0 7,0 0 9,-1 3 14,1-3 1,-2 1-1,-1 1-13,0 1 5,0-1 9,0-1 69,3 2 53,-6-2-4,-8 3-49,-3 2-36,-4 0-9,-3 0 6,-4-2 11,0-1-7,-4-6 4,-3 3-5,-3-4 12,-6 0-18,-6 4-11,-7 1-1,-8 2-1,2 1 4,-3 2 10,8-3-13,3-2-4,5-1-5,5-1 7,0-2-11,5-3 7,2-1 0,6 0-2,4-3 1,-2 1 4,-2 3-5,2-4 17,-3 2-18,-1 4 0,-1 0-4,8 4 4,3 0 0,10-4-6,7 2 0,4-2-12,6 3-16,0-6 8,2 5 20,0-1 9,1-3 2,6-4-1,6-3 4,0-4-7,6-4 7,-2-1-7,0 2-7,-2-3 1,5 0 11,7-7-12,8-7 6,7-5-5,4-6 0,-4 7 0,-6 7-1,-10 8 0,-13 13-1,-7 7-6,-7 4 6,-1 2-14,-6 0-4,2 0-19,-2 2-26,3 0-20,-3 0-21,6 4-62,1 4 44,2 12-88,-5 4-55,-21 48-268</inkml:trace>
  <inkml:trace contextRef="#ctx0" brushRef="#br0" timeOffset="352854.1821">4226 9271 319,'-6'0'177,"4"0"-87,-8 0-25,3 0-13,1 0 38,-1-4 30,2 2-6,2 0-30,1 2-10,1-2-40,1 2-8,0 0-26,0 0 1,-2 0-1,2 2 0,-1-2-1,1 0 0,-4 2 1,-1-2-12,-2 6-19,-7 0-2,1 1 13,1-1 19,0-3 1,0-2 0,4-2 0,-3-5 1,2 2-1,-1 0-6,2-2 6,6 4 2,-2 2 8,4 2-10,0 0-15,0 0-33,0 1-44,0 4 2,6 6 3,9 5 87,4 5 8,8 3 56,7 0 7,6 1-20,4 3-17,0 0 7,-4 2-10,-2-2-16,-2-2-7,-2-2-7,-3-4 8,-11-4-7,-2 0-2,-10-7 1,-1-3-1,-4 0 0,-2 4-2,-4 1-62,-3 6-65,-28 58-120</inkml:trace>
  <inkml:trace contextRef="#ctx0" brushRef="#br0" timeOffset="358477.5037">3826 15576 513,'-29'-11'0,"-101"-19"-156</inkml:trace>
  <inkml:trace contextRef="#ctx0" brushRef="#br0" timeOffset="359735.5757">2224 14038 693,'-13'-25'220,"2"5"-68,-8-17-23,8 19-44,4 11-26,7 6-40,0 2-19,0-1-9,0 3-3,9-2 1,3 6 11,14-3 0,18 8 0,14 5 1,15 1-1,55 24 1,26 8 0,36 14 0,-42-26 5,5-8 7,13-5-4,16-3-8,-1-5 5,-10-3 3,6 4-8,7-5 10,-13-1-5,13 2 1,17-1-1,-8-4 11,-1 8-4,12-1-11,-5-1 4,-14-2 2,10-8-7,11-1-1,-22 0 9,-2 0 7,12-4 1,-14 3 2,-16 1 5,8 5-18,-3 4 3,-35 3-8,-8 6-1,-16-3 1,-15 7 0,-57-15-1,-4-1 0,-7-2 0,26 14 1,-10-7 0,-10 0 4,-4-4-5,0 2 0,1-2-11,-3 2-17,2 1 5,-6-1-2,-3 2 2,-5-4 13,-2 1 9,-5-2 0,-1-5 0,1 1 1,-1-5 0,2 2 0,-3-3-1,0 0 1,1 0 1,-5 0 13,-2 0 16,0 0 10,-2 0 7,2 0 2,-2 0 1,0 0 4,-1-3 0,-3-2-15,-4-11-21,-5-1-12,-2-11-5,-4-3 5,0-7-6,-2-10-6,2 3-2,-2-10 1,3 10 6,0 0 1,5 12 1,5 11 1,1 10-1,5 4-1,3 6 0,0 2 0,1-1 1,-3-7-1,0-3-9,0-2 2,1-7 7,-1 2 1,2 1 0,1 3 6,0 2 4,-2 9 1,2 3-12,-1 0-1,-1 1-11,2 1-2,-1-1-4,1-1 5,0 3-14,1 2-15,4 2 3,2 5 28,8 9 10,7 4 1,3 2-1,4 11 1,1 4-1,0 1 1,0 7 0,-2-2 0,-4 3-6,-5-10 5,-5-6-11,-4-7 1,-8-8 10,-2-9 1,-2-7 24,-5-2 21,-3 4 1,-18 8-5,-21 12-20,-15 12-15,-55 33 1,77-49-7,-38 26-25,5-4-31,7-3-74,3-1-82,-114 60-267</inkml:trace>
  <inkml:trace contextRef="#ctx0" brushRef="#br0" timeOffset="360733.6326">4213 14197 360,'-3'-7'268,"0"4"-35,-4-1-121,3 8-112,0 4-7,-2 0 1,0 5 6,-4 9 36,1 10 7,-1 5-11,3-2-20,4-8-12,3-11-10,3-10-23,3-6-4,-1 0 32,-1 0 5,4-2 21,-1 2 2,-1-4-5,-2-6 9,0-4-2,2-9-8,-5-5-17,-2 1 0,-5 9 0,-2 7 0,2 9-16,-4 8-1,1 10 17,-8 17 17,4 12 2,-2 7-5,2 2-14,12-8-1,4-12-9,8-8-44,-1-11-6,1-11 55,3-10 5,3-16 21,4-22-9,3-15-12,-7-13 11,-7 9-1,-6 20 70,-14 15 34,2 18-66,0 9-26,-3 2-11,4 5-2,-6 4 4,-1 8-12,-2 11 8,2 4-9,8 9-102,10 6-75,19 5-111,91 98-54</inkml:trace>
  <inkml:trace contextRef="#ctx0" brushRef="#br0" timeOffset="361573.6807">6812 14374 310,'3'-5'185,"-3"-2"-50,0 0 27,0 0-11,-3 3-10,1 2-10,1 4-43,-1-1-88,-1 6-7,-3 10 7,2 5 11,-2 8-5,5 4-6,2-4 0,5-8-28,-2-7 4,2-7 4,-1-6 20,1-2 8,0-6-1,4-4-6,3-9 2,2-10-3,-3-7-1,-5 4 1,-5 7 0,-2 12 24,-4 12-14,2 2-10,-2 3-36,-1 7 0,-5 9 36,0 7 12,1 10 0,4-5-12,5-3-1,3-13-46,2-2 14,-4-14 33,1 0 14,1-14 11,-2-4-7,3-12-6,-3-8-6,-1 1 3,-1 9 12,-4 11 21,0 13-42,1 8-7,-1 3-26,-3 11 33,-8 11-9,1 11-84,-1 11-154,-20 80-229</inkml:trace>
  <inkml:trace contextRef="#ctx0" brushRef="#br0" timeOffset="362706.7456">5508 11491 716,'0'0'223,"0"0"-149,0 4-74,0 2-15,1 5 13,3 13-5,-4 16 7,-2 20 21,-1 14 16,-5 13 7,3 3-11,3 6-18,5 53 13,9 33-13,-1 52 0,-7-78 2,0-18-1,-4 7-10,-1 0 6,-5 2-11,1 0 7,1-14-8,8 30 0,2 26 8,3 13 2,6-18-1,-4-29-7,-3-7-1,-2-16 5,-7-5-5,1-13 0,-9-12-1,-1 3 1,-4 1 5,-3 5 9,1 5-9,-3 7 15,-2 6-3,10-84-12,5 1 5,0-2-4,-6 43-6,5 1 5,1-11-4,3 0-2,3-7 1,-3-3 0,3-3 0,0-4-1,0-2 0,0-5 0,-1-2 1,1-13 7,0-5-8,0-14 1,0-7-1,0-6 0,-4-6-10,4-2-17,0-6-14,-6-12-151,-13-131-401</inkml:trace>
  <inkml:trace contextRef="#ctx0" brushRef="#br0" timeOffset="363330.7813">5583 11499 324,'-2'0'265,"0"0"-83,-2 0-67,-4 0-13,-2 2-12,2 0-48,-2 1 24,4-3-12,3 3-30,3-3-24,0 1-7,-3 7-3,-1 10 10,-5 11 1,-9 10 0,-2 11 6,-5 2-6,-2 2 11,-5-2-11,4-5 1,2-9-2,5-13-6,9-9-36,9-9-68,6-7-139,12-10 75,10-9-1,76-85-115</inkml:trace>
  <inkml:trace contextRef="#ctx0" brushRef="#br0" timeOffset="363531.7928">5599 11642 118,'1'-3'191,"-1"-1"70,3-3 4,-6 5-35,2 4-73,1 2-59,-2-4-40,2 3-53,3 2-5,2 9-23,7 5 23,10 18 0,5 11 13,7 6-11,4 4 8,2 0-7,-4-3-3,-5 0-69,-7-3-63,-9 3-189,-30 73-155</inkml:trace>
  <inkml:trace contextRef="#ctx0" brushRef="#br0" timeOffset="364387.8417">5560 12451 183,'-3'-9'450,"-1"5"-261,1-2-14,0 0-55,3 5-33,-2 2-15,0-1-19,2 0-8,0 2-8,-2-4 2,-1-2-9,-2 1-12,-3-5-7,-4 1 4,-8 0-14,0-1 1,-8 2 17,-5-2-8,-7 0-10,2 4 11,-5-4-5,0-2 1,1 1-7,0-1 5,3 3-5,4-2 0,2 2 0,4 1-1,5 0 1,2 5-1,5-6 7,0 4-7,3-1 0,1-2 0,2 1 8,-2-1-7,4-2-1,1 3 2,1 1 4,3 0-6,2 4 1,0-2-1,4 2-13,-2 0 0,2 0-22,0 0 25,5-1-11,10-6 21,9-3 0,12-4 1,4-7 1,1 5-1,-6-1-1,-6 3-1,-2 6-14,-4-1-10,-4 2-10,-1 1-5,-4 1-7,-9 1 19,-4 1 25,-3 3 3,-4-4 0,-1-3-24,-6 0-53,-2 2-49,-6 5-64,-5 12-31,-1 14 8,-7 11 72,-32 76-42</inkml:trace>
  <inkml:trace contextRef="#ctx0" brushRef="#br0" timeOffset="364594.8536">5026 12290 55,'0'-7'282,"0"5"-40,-2-3-55,-1-1 8,2 2-58,-1 4-22,2 3-67,-3-2-35,3 2-13,0 0-17,0 8-1,3 6 6,3 11 12,2 6 9,5 7-9,-1 4 8,6-3-8,3-4 0,5 4-6,2-5-65,5 4-67,7 12-96,48 84-270</inkml:trace>
  <inkml:trace contextRef="#ctx0" brushRef="#br0" timeOffset="365959.9317">5603 14404 177,'0'3'51,"0"-3"-35,0 0 4,0 0 35,0 0 77,0 0 59,-3-3 23,0-1-58,-5 1-52,-2-5-26,0-4 6,-6 5-32,1-2-7,-4 0-13,-1 2-2,-1 4-14,-5-1-5,2 2-2,-2 1-8,-1-2 11,-3 1-3,-1 2-3,-5 2 6,3-2 3,-1 0-6,-2 0 5,2-2-4,-1-2-1,4-1 5,4-2-4,1 0-1,8-1 0,-2 0 5,2-2-1,2 2-12,0-1 7,2-5 2,-2 6-8,3-4 5,0 3 5,4 4-6,1 3 3,6 1-9,0 1 0,2 1-9,0-1 0,-3 2 1,3-2 8,0 1 0,0-1 1,-1 0 8,1-1 2,-3-1-1,-4-2-4,5 0-4,-3 2-1,4 1-1,1 1-5,0 0-10,1 1-5,2-2-10,0 1-30,2-2-22,8 2-1,14-11 83,14-8 5,13-17 4,14-16-8,-4-3 0,-5-2 5,-11 6-5,-14 12-1,-14 10 1,-8 15-1,-6 8-18,-6 6-73,-2 4-26,-5 6-93,-5 10 66,-5 11 27,-45 69-131</inkml:trace>
  <inkml:trace contextRef="#ctx0" brushRef="#br0" timeOffset="366266.9492">4989 14335 229,'-7'5'168,"3"0"-43,-6 8-19,1-5-8,3 1-25,-2 5-7,3-3-12,2 6 18,0 2-18,3 6-1,6 4-26,2 0-27,8 4-15,4 0 10,5 1 5,8 3 27,-3-3 2,4-4-10,1 0-2,-3-1-8,-8-1-9,0-3-35,-6 4-58,-3-3-76,-8 4-34,-10 37-73</inkml:trace>
  <inkml:trace contextRef="#ctx0" brushRef="#br0" timeOffset="367859.0403">5541 16455 183,'-5'1'10,"-1"5"-10,-3 0-40,2 0 32,-1 1 2,2-3-3,1 0-25,2-4-1,0-2 35,-2-4 20,0-4 71,-1 1 23,-2-5 23,-3 2 11,2 0-40,1 5-40,-1-3-8,2 6-23,1 2-7,3 1 12,-5 0-10,6 1-5,-3-3 3,0 0 10,-2-1 2,-6 0-21,0-4 18,-4 1 9,-2-1 11,-4-6-17,-3 6-21,-6-3 3,1-1-9,-5 5-9,-4 0-6,-3 1 1,-1 2 1,0 1-1,-1-3 5,3 2 2,2 1 5,2 2 11,6-1-1,11-2 2,8 3 2,9-3-13,4 1-8,0 3-6,2 0-1,-2 0-6,3 0-4,-2-3-14,1 3-23,0 0 4,2-3-17,10 3 2,8-4 43,16-8 16,6-11 9,9-4 5,-3-5-14,-4 3-7,-9 5-5,-7 2 11,-4 1-1,-9 4-5,2 0-4,-11 6-1,-1 5 0,-4 4 5,-3 2-11,-3 0-30,-1 2-57,-5 1-114,-1 7-62,-36 41 65</inkml:trace>
  <inkml:trace contextRef="#ctx0" brushRef="#br0" timeOffset="368078.0527">5050 16187 1,'-5'0'132,"2"3"30,-11 0-16,6-3-10,2 2 4,0-2-26,0 2-53,2 2-41,1 5-20,-2 10-8,5 11 8,5 11 10,2 11 8,9 6-9,8 2-3,-3-4-6,6-3-7,-3-15-20,0-7-6,-9-10-42,1-9-26,-5-9-61,6-42-49</inkml:trace>
  <inkml:trace contextRef="#ctx0" brushRef="#br0" timeOffset="369367.1265">2232 14881 355,'-15'-8'153,"2"-3"15,-12-5 12,9 6-24,10 5-39,4 3-105,10-2-12,10 3-30,18-3 30,19 0 9,15 1 0,12 3-3,-4 3 8,-7 10-8,-7 0-5,-13 6 0,-3-4 0,-8 4 7,1-1-8,0-1 1,-2-1 1,1-1-1,-2-3 5,-3-8 0,-8 3-5,-6-7 0,-6 0 5,-8 0 0,-5 0 6,-2 0 9,-3 0 15,-2-3 39,-4-2-48,-7-6-15,-9-6-10,-5-2-1,-7-6 0,-2 1 0,-4-1 9,1 1-10,-2-2 0,0 0 0,2 1 1,6 6 0,3 3 8,6 6-8,7 5 21,7-2-2,6 7-10,6 0-10,2 0-12,2-4-33,4 4-8,3 0 16,10 4 29,7 6 8,6-3 2,2 5 4,-1 4-6,0 7 1,-3 2-1,-1 7 0,-2 8-1,0 5 1,-7 7-6,-2-4 6,-6 4 5,-9-4-5,-4-3 0,-8-7 8,-10 2 7,-7 4 8,-13 2-4,-8 8-5,-1-4-13,-3 1-1,6-7-28,11-8-46,17 0-161,60-3-418</inkml:trace>
  <inkml:trace contextRef="#ctx0" brushRef="#br0" timeOffset="370585.1962">7320 15565 319,'-8'-6'257,"2"1"-95,-5-3 33,1 0-35,-1 1-31,5 0-15,2 4-15,1 2-44,6 1-55,1 0-39,11 4-4,14 1 43,17-3 6,16-4 10,11-7-8,5-4-8,1 1 11,-4 2-11,-10 9 1,-9 4 0,-13 5-1,-9 0-1,-8-4-8,-7 3-2,-10-2-2,-2-4-2,-5 0 15,-3-1 7,1-1 7,-1 0 10,-2-8 13,-1-10-19,-2-14-18,-3-15 0,-3-14 0,-1-3 0,-5-3 0,-4 1-1,-7 8-1,-2 5-11,-5 9 13,-1 5 9,1 14 18,4 2 3,12 11 9,8 7-6,7 5-33,7 1-24,7 5-48,4 9 31,14 4 31,10 9 10,2 2-1,4 2-13,-5-3 14,-1 2-1,-4-1 1,-3 2 0,-4 5 0,1 3-1,-7 9-1,0 4-5,-8 9 7,-2 4-6,-3 2 6,-6 4-1,-6-3 0,-6-4-9,-4-5 10,-6-8 3,-3-8 10,-2-6 2,0-7-6,-5 2 9,-8-2-18,0 0-6,-9-4-43,-2 1-74,-77 20-194</inkml:trace>
  <inkml:trace contextRef="#ctx1" brushRef="#br0">7078 12535</inkml:trace>
  <inkml:trace contextRef="#ctx1" brushRef="#br0" timeOffset="695.0398">3836 12502</inkml:trace>
  <inkml:trace contextRef="#ctx1" brushRef="#br0" timeOffset="1264.0722">3340 16735,'-33'-33,"33"33,0-66,33 66,34 0</inkml:trace>
  <inkml:trace contextRef="#ctx1" brushRef="#br0" timeOffset="1736.0993">6449 16834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0T03:22:42.0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5738 2360 537,'-2'-26'75,"1"2"-12,-4-23 42,1 8-27,2 10 2,1 10 10,-1 12-60,2 7-30,3 3-102,9 5 66,16 4 28,14 6 8,21 1 1,63 9 17,34-4 3,-6 20-7,-48 1-8,17 15 0,18 19-5,16-9 13,8-6-7,27-5-6,51-36-1,25-39 1,42-48 8,-8-27 0,-9-16-2,-40 1 1,-50 8-8,-45 39 1,-52 40 5,-75 24-6,-5 7 0,4 4-11,29 19 2,0 6 0,6 4 8,6-7 1,55 3 1,13-31 0,-2-36 5,-48-9 8,-9-8 14,-41 17 20,-2 5 0,3 0-22,41-17-19,48-10-6,32 7-1,45-11-2,-49 14-11,-10 5 1,-32 16 10,-33 14-5,-55 9 1,-5 2-5,-6 4 2,21 12 9,-9 13 0,-5 8 0,6 18 11,9 7 4,8 1-6,16-9-8,52 14 8,23-34 6,12-13-3,-62-19 6,-2 18 12,-48-14-24,-3 2-6,1-1-1,40 17 1,50 15 2,24-18-1,15-29 8,-67-22 0,-11-9 3,-56 13 5,-8 3 23,-6 1 31,18-9-8,-7 1-36,10 2-27,8 2-6,22-5 6,55-13-1,-80 27 1,34-9-1,-16 3 0,-23 3 1,-19 6 2,-13 2-2,-6 3-56,-10-2-103,-125-3-494</inkml:trace>
  <inkml:trace contextRef="#ctx0" brushRef="#br0" timeOffset="2012.1151">3798 6456 833,'-4'-3'211,"1"0"-86,-5-6-68,6 9-32,1-2 2,4 2 14,-1 0-11,1-1-30,4 1-55,11-2 55,12-4 29,15 1 13,14-4-2,-1 1-8,2 2-17,-6 4-8,-6-2-1,1 3 2,1 1-7,-4-3 1,2 1-1,-9-2-1,-4 3-2,-10-4-16,-12 2-10,-5 2-23,-8 1-15,-3 0-2,-9 1-23,-13 6-380,-82-11-112</inkml:trace>
  <inkml:trace contextRef="#ctx0" brushRef="#br0" timeOffset="2281.1305">4186 6060 584,'-8'-7'147,"4"5"15,-5-4-85,6 7-77,5 6-15,1 13-8,1 15 16,2 22 7,1 21 6,-1 8 2,-4 0-1,-2-9-1,-4-13 3,-1-12-3,-3-7 3,1-8-3,0-7 3,1-5-8,1-1-1,3-7-18,-1-1-63,8-4-137,15-20-146</inkml:trace>
  <inkml:trace contextRef="#ctx0" brushRef="#br0" timeOffset="3189.1823">3843 6012 231,'-15'8'88,"5"6"-62,-16 5-5,4 12 12,2 5 22,2 9 4,3 9-2,5 18-24,4 0 13,6 9 10,2 3-14,9 0-9,4 6-6,6-1-5,9-3-17,4-13-4,10-11 9,6-17 6,8-17-4,11-21 27,51-29-6,17-52-9,-2-42 3,-45 26-6,-9-6 5,-47 51-19,-9 2 17,-8 4 23,15-43 7,-18-3 21,-17 0-26,-15 5-5,-16-2-17,-15 13 6,-14 7-27,-7 10-5,-2 4 14,2 12-2,9 7-13,3 11 0,10 10-18,0 14 10,2 12-14,1 13-14,-1 14-11,1 16-37,3 18-55,-11 60-20,26 25-69,40-30-56</inkml:trace>
  <inkml:trace contextRef="#ctx0" brushRef="#br0" timeOffset="5526.3161">4228 6504 497,'-2'0'168,"2"-2"-75,0 2-56,2 0-10,-2 0-1,6 0-10,2 0-15,12-2 12,16-2 26,15-6 15,13-2-4,13-2-10,53-10-1,19 0 0,-1 8-7,-61 10-5,8 5-11,3 7-2,12-2-4,7 5 4,0-1 2,-3-2-8,3 1-1,11-7-6,12-14 5,2-2-4,-21-13-1,-2-1 6,-4 9-1,-12 8-4,-6 6 10,-6 8-11,-51 1-1,0 1 1,88 6-1,4-8 0,-41 6 0,-3-14 1,-4-3-1,-48 5 1,2 0-1,-2 1 1,34-7 0,1 5 0,-3 1 0,-8 1 0,-2 0 1,0 2-2,-4 0 1,-3 0-1,-10 4 0,-5 0 0,-6 0 0,-9 0 0,-4 0 0,-1 0-1,-3-2 1,2 0 8,-3-2-7,0-2 0,-2 0 7,-2-2-8,-3 2 1,-4 4-1,1-2 9,0 2-9,0 0-4,1-1 3,3 0 1,1-2-1,8 2-35,-3-2 3,3 3 2,3 0 7,-1 4 12,2 0-2,0 2 13,3 3-1,-1-1 2,3-2-1,-1-2 1,-1-1 0,-7-3 2,0 0-2,-2-3 6,2 0-5,5-1 0,3 4 5,6 3 0,5 1-6,0 7 2,5-7 4,-6 3-6,-6-6 9,-14-2-3,-7-2 31,-4-1 58,-2-5 29,-2-5-85,-1-10-19,-2 7-1,2-1-7,-1 8-12,2 9-19,0 1-8,2 1 3,0 1-29,0-2-35,0-2-20,2 1 27,-1-2 31,-1-3 17,0-4-87,0-1-19,0-8 61,1 4 57,-1-2 20,0 4 1,-1-2 0,-2 2 33,0 3 4,-3 0 22,0-1 37,-1 0-2,5-4-10,-4 0 0,3-4-28,2 3-31,-2-4-5,3 0-13,-3 2-5,-2 4 8,0 5 20,-5 1-10,3 4-10,-1 4-10,1 4-4,-5 5-14,-1 9 9,-7 15 1,-7 15 8,-4 12 1,3 6-1,-1 3 0,9 4-5,0-5 4,10-1-14,4 0 14,3-1-6,6 3 7,4 0 8,5-4-8,7-13-7,2-12 7,6-10 0,6-7 10,10-12-1,12-9 6,50-23 18,28-32-9,3-20-9,-96 40-3,3 0-1,82-70-1,-90 67-2,-5 1-2,30-45 4,-16-8-8,-17-7 13,-12-2-2,-15 1-5,-11 6-7,-7 8 0,-7 9 6,-4 12 28,-2 13-5,-1 12-11,0 11-19,-8 5-9,-5 14 8,-13 12-13,-9 15 8,-3 7 0,3 4 6,11-2 0,11-8-1,11 0 0,6 0 0,6-2-11,1 5-36,3 5-29,1 10-13,-2 13-30,-5 18-93,2 17-90,-38 137-148</inkml:trace>
  <inkml:trace contextRef="#ctx0" brushRef="#br0" timeOffset="5795.3315">8681 6396 782,'0'0'185,"0"0"-130,-1 0-55,2 3-7,1-2-13,5 1-14,10 6 34,14 1 84,17-6 13,16-3 4,10-6-23,3-11-21,-5-8-15,-12-2 9,-12-1-18,-11 4-15,-8 3-11,-12 6-7,-3 3-4,-5 8-49,-3 0-77,-3 4-121,-3-3-227,-8-23 21</inkml:trace>
  <inkml:trace contextRef="#ctx0" brushRef="#br0" timeOffset="6000.3432">9081 6053 772,'0'0'198,"0"0"-161,0 4-37,-2 4-39,2 10 38,-1 11 1,-2 16 70,-6 26 26,-4 3-6,-5 4-37,1-5-32,-2-10-3,-1-2-18,1 0-3,-2 2-111,-53 105-192</inkml:trace>
  <inkml:trace contextRef="#ctx0" brushRef="#br0" timeOffset="7183.4109">4011 8132 301,'0'-14'207,"0"-2"-22,-1-15-34,0-1 14,-4-2-30,-3 0-43,-3-2-38,-4 5-29,-5 4-17,-2 5 4,-8 6-11,-6 11-1,0 10 1,-1 12 13,3 10-8,5 6-6,0 7-2,5 6-4,9 6 6,2 6-1,3 0-1,10-3-8,8-11-23,7-13-14,4-13 13,11-11 34,10-18 19,10-14 5,8-20-15,1-15-9,-3-9 1,-13-5 10,-13 0-10,-12 11 13,-12 14 5,-9 16 41,-4 22-22,-1 6-1,2 7-13,4 5-16,-4 10-8,-6 22-1,-7 25 0,-14 78 0,4 28 1,6 24 0,9-65 8,-3-9-7,8 5 5,2-15-6,4-70-9,3-3 3,3-4-9,-1 28 1,6-12-10,5-17-9,3-16 14,7-13 19,9-16 28,15-22-28,11-27-54,9-15-108,5-16-88,92-146-86</inkml:trace>
  <inkml:trace contextRef="#ctx0" brushRef="#br0" timeOffset="7461.4268">4399 8657 96,'5'13'85,"0"-3"32,3 11-30,4-2 29,0-1-49,4-10 17,-6-4-22,0-3-8,2-3 22,-6-5 67,0-7 37,0-5-60,-2-13-71,0-11-29,-4-4-13,-7 5 2,-2 2 3,-3 16 21,-4 6-8,4 15-24,-4 6-2,0 11-25,-8 13-61,-8 16-73,-3 8-103,-43 61-225</inkml:trace>
  <inkml:trace contextRef="#ctx0" brushRef="#br0" timeOffset="7799.4461">3015 8135 761,'-5'-3'177,"2"3"-112,-4-3-32,7 3-17,0 0 4,2-4 2,3 4-22,-1 0-48,7 7 3,7 2 41,12 4 4,8 2 18,9-1-11,5-1-7,4-1-43,-6-2-124,-10 1-38,18-8-124</inkml:trace>
  <inkml:trace contextRef="#ctx0" brushRef="#br0" timeOffset="8026.4591">3140 7881 625,'-4'-6'258,"3"6"-77,0-5-181,-1 16-27,2 12-22,-3 14 49,-1 18 0,-3 16 22,1 4-4,-3 15-4,3 0 2,2-1-16,8 8-9,11 49-84,35 70-198</inkml:trace>
  <inkml:trace contextRef="#ctx0" brushRef="#br0" timeOffset="9197.526">9111 7714 312,'3'-18'304,"-3"2"-92,-3-17-49,1 8-16,-4-5-34,-4 3 5,1 2-26,-3 3-29,-4 4-58,0 4-5,-3 5 0,-6 6 0,-2 9-1,-3 10-9,-7 13 9,-3 13-13,2 13 7,4 4-5,12 10-14,5-8-17,13-5 1,13-11-6,10-10-15,11-15 54,12-12 9,13-23 30,14-17-14,5-25-8,1-14-7,-5-7 7,-18 0 4,-16 17 1,-20 18 25,-14 19 25,-6 13-29,-7 8-34,-7 11-1,-7 13-1,-12 15 1,-4 19 1,1 13-1,7 9 0,6 9-6,5-9 6,8-5 1,0-7-8,5-14 8,2 1 0,-1 6 6,2-3-5,1 3-1,-4 3 1,5-4 0,1-8-1,0-8 0,3-11 0,0-11 0,0-7 0,0-6 1,0 0 0,0-6 8,0 0-9,0-4 0,4 2-5,-2 2-28,5-1-24,6 2 57,4 1 21,10 2-17,9-8-4,4-6-67,2-11-83,-2-5-66,34-64-26</inkml:trace>
  <inkml:trace contextRef="#ctx0" brushRef="#br0" timeOffset="10015.5728">9350 8828 373,'2'0'567,"-2"0"-464,6 4-103,5-4 0,0 3-1,9 0 0,3-2 1,-1-1 2,-2-1-1,-1-2-1,-6 0 0,-1-5 9,-4 2 3,1-3 59,-5-9-8,3-6-32,-1-18-21,2-4-10,-2-7 0,-3 6 1,-3 12 92,-6 9 15,-7 12-36,2 6-49,-11 6-23,-8 7 0,-1 8 0,-6 7-8,7 4-64,11 3-109,7 0-37,11-3-97,11-1-161</inkml:trace>
  <inkml:trace contextRef="#ctx0" brushRef="#br0" timeOffset="10377.5936">8020 7957 773,'0'-1'231,"0"-1"-117,2-2-114,10 4-55,11-1 55,18-3 39,17-6 13,58-3-22,-77 13-12,37 0-12,-10 2-5,-8 4 0,-13-1 0,-5 4 1,-10-4-2,-9-1-62,-11 0-152,-25 6-268</inkml:trace>
  <inkml:trace contextRef="#ctx0" brushRef="#br0" timeOffset="10576.6049">8374 7622 789,'0'-4'327,"-3"4"-157,3-3-170,0 24-57,0 20 27,-4 38 30,-18 89 27,-18 50-3,-11 25-24,23-84-77,21-33-226,7-71-229</inkml:trace>
  <inkml:trace contextRef="#ctx0" brushRef="#br0" timeOffset="11463.6557">6124 5690 370,'6'-17'234,"-2"5"-60,7-13-61,-7 11-16,-1 7-5,-3 6 7,0-1-24,0 2-42,0 0-21,2 0-12,-2 0-2,4 2-19,-1 6-12,4 6 0,9 13 0,-3 12 17,-3 19 16,-7 16 4,-8 14 23,-9 59-1,11-101-10,-11 35-5,7-20-1,4-26-9,0-19 13,0-14 16,-1-7 60,-8-9-42,-2-12-41,-6-10-7,5-10-6,2-3-3,8-1 8,10 3-10,11 0 11,9-2 1,16-8 1,12-2-1,8-3 1,3 3-1,-1 8 0,-11 6-1,-9 13-14,-13 9-46,-16 17-108,-4 12-164,-15 72 8</inkml:trace>
  <inkml:trace contextRef="#ctx0" brushRef="#br0" timeOffset="11741.6716">6431 6288 180,'3'8'85,"0"1"28,4 8-2,2-3 9,1-5-50,7-7-25,3-4 47,14-14 19,8-17-38,4-16-23,-2-6-20,-7 2-3,-18 12 15,-9 8 40,-12 13-1,-9 4-51,-8 9-24,-14 10 5,-5 11-10,-5 7-1,2 17-41,11 7-87,13 8-119,8 110-97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0T03:23:15.02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4460 9915 22,'-1'33'2,"1"-1"-2,0 159 0</inkml:trace>
  <inkml:trace contextRef="#ctx0" brushRef="#br0" timeOffset="487.0279">6437 9816 79,'-12'-29'14,"-1"2"-14,-48-94-18</inkml:trace>
  <inkml:trace contextRef="#ctx0" brushRef="#br0" timeOffset="5559.318">12044 9718 87,'-3'0'27,"0"0"-8,-2-4 8,4 4 2,-1 0-13,4 0-2,-1 0-13,2-3 5,-1 3 5,-1 0 20,-1-1 26,-1 1 14,-1-2-13,1 0-2,-2-2 10,-2-2 4,0 1 2,-1-1-27,2 2-3,2 3-16,-2 1-26,4 0 0,-1 0 0,2 0-14,-1 0-10,2 0 10,-2 1 14,0-1 0,0 0 2,2 0-2,-2 0 0,1 0 9,0 0 0,-1 0 28,2 0-23,1 0-14,7-1 0,7-2 15,13-1 13,9-3 5,11 0-15,1-3-10,-3 2-8,-5 6 9,0-1-7,-9 3 4,-5 0-6,-7 0 1,-5-1-1,-8 1 0,-5-3 0,-2 3-52,-1 0-71,1 0-81,-2-7-66</inkml:trace>
  <inkml:trace contextRef="#ctx0" brushRef="#br0" timeOffset="5853.3348">12256 9383 354,'-2'-4'210,"2"4"-66,-1-4-120,-1 6-24,2 4-29,-3 7 7,2 11 22,-2 11 0,-3 12 18,3-1 1,-3 1-8,1-7-5,2-5-5,0-1 0,-1-2 1,-2-1 5,-1 2 1,-1-3 4,-4 1-1,0 1-11,3-3-60,3-9-66,-5-5-136</inkml:trace>
  <inkml:trace contextRef="#ctx0" brushRef="#br0" timeOffset="6529.3735">11890 9451 516,'-9'-3'98,"3"1"-44,-8 1-44,1 4-8,3 6-1,-1 5-1,1 2-8,-4 7-8,6 7 1,0 7 6,-3 2 7,5 8 2,1 0 1,7 6 0,4 0 8,8-2-5,4 0-3,11-4-1,4-3 6,10-7 9,3-2-4,6-7 5,0-5-7,1-7 2,0-3-11,-2-5 27,-4-4-13,-2-6-8,-3-4 4,-3-8 1,1-5 2,-2-11 5,-1-12-6,-1-12-4,-5-3 1,-6-5-8,-2 3 0,-9 1 0,-7 2 6,-3 5-7,-8 0 26,-3 4 17,-6 0 4,-5-2-1,0-2-28,-2 3-10,0-4-7,2 5 0,1 1-1,-3 4 1,3 4-1,-5 5 0,-3 10-7,-4 5-4,-11 10 11,-12 8-1,-6 14 1,-11 5 15,4 7-14,7 0 5,9-3-5,7 2 1,6-6-1,6-2 8,0 2-9,-1 5-10,-5 16-137,-85 135-127</inkml:trace>
  <inkml:trace contextRef="#ctx0" brushRef="#br0" timeOffset="7467.4271">5311 9648 136,'-1'0'209,"1"0"-73,-2 0-23,1 0-2,-1-3-15,-1 3-45,1 0-23,1-1-4,1 1-9,0 0-7,0 0-8,0 0 1,-2 1-1,2-1-9,0 3-4,0-3-5,3 1-8,4 7 25,3-2-15,9 1 15,5 0-8,8-3 9,6 0 17,2-4-16,-2-4 10,-5 3-4,-5-2 2,-8 3-8,-3 0 7,-8 0-7,-3 0 0,-5 0-1,-2 0 0,1 0 7,-3 0-7,2 0-5,-3 0-115,-4 3-102</inkml:trace>
  <inkml:trace contextRef="#ctx0" brushRef="#br0" timeOffset="8240.4712">5139 9226 313,'-9'-4'144,"-4"-2"-58,-5 1-20,0 5-38,-3 4-20,5 6 1,-4 3-9,8 6 0,-4 11-1,2 9-1,0 14 2,4 9 0,-3-1-1,8 2-7,2-6 7,6-2-9,2 4 10,6 4 7,1 2 5,10 3-10,6-3 5,4-2-1,4-7 0,4-8 2,5-12-1,1-4-6,4-15 9,6-1-2,-1-8 8,-3-8-16,-4-3-11,-9-4 3,-6-8 8,-10-5 0,1-4 13,-9-7-1,0-7-4,0-4-7,-2-6-1,-4-4 8,-4-2-7,0-2 5,-5-1-6,-5 1 1,0 0 1,-2 5-1,-3 2 18,-2 4-2,-5 2 28,5 1-18,0 4-6,-3 1-9,5 5-6,-3 4-6,2 5 9,-4 7 15,2 0-12,-4 2-5,-2 1 2,-5 3-8,-3 2-1,-6 4 0,1 0 0,-4-2 7,3 3 2,-2-3-8,3 2 5,0 0-5,6 2-1,-1 2 0,2 2-1,6 2-5,1 2 0,3 4-42,2 1-44,3 5 7,2 12-61,-1 7-52,4 92-48</inkml:trace>
  <inkml:trace contextRef="#ctx0" brushRef="#br0" timeOffset="14749.8436">5221 9804 36,'0'-2'94,"0"0"16,-4 1-23,8-4-48,-4 4-17,0-3 4,0 2 1,-4 2-9,4-2-5,0 2-7,0 0 3,0 2-8,0-2-1,0 2 0,0-2-9,0 0 8,0 0-17,0 0-5,4 0 4,-1-2 19,6 0 59,0 1 13,7-2-21,1-1-12,4 0-19,-3 4-11,-3 0-9,1 7 0,-1-3 0,3-3 0,0 3 1,0-3 5,0-1 0,-2 0-4,-1-1-2,-3-1 8,-5 0 1,0 1 0,-4-2 0,-2 3-3,-1 0-5,-1 0 1,1 3 10,-2-3-6,1 0 4,1 0 1,-2 0 13,0 1 6,-1-1-12,2 0-18,-5 0 19,-6 0-4,-1 0-15,-5 0-1,-2 0 0,-4 2 1,0-2 0,1 0 6,3-3 0,3-4-5,1 0-1,5 0 24,1 4-1,4 0-10,3 1-13,3 2 0,0 0-9,0 0-3,2 0-12,-2 0-3,1-1 6,-1 1 0,2 0 5,0 0 16,-1-3 0,4 3-5,4 0 5,5 0 20,7 0-11,2 3-8,4-2 5,-1 3-5,-2 0-1,1 0 6,-8 0-4,1 2-1,-11-3 0,-2-3 5,-3 0 0,-4 0 7,0 1 2,-1-1 14,0 3-11,-3-2 3,-4-1 12,-3-1-22,-5 1-10,-5-3 4,2 2 6,-3-2-11,5-4 8,0 0-7,4 3 0,3-1 5,0-4-6,3 4 2,3-1-1,1 4-1,1-4 1,2 5-1,1-2 2,1 3-2,0 0-5,1 0-20,1 0-35,0-4-59,-1 8-76,4 2 18,4 47-22</inkml:trace>
  <inkml:trace contextRef="#ctx0" brushRef="#br0" timeOffset="19388.1089">2957 9879 328,'-2'-9'131,"2"4"-109,2-1-22,8 7-97,9 6-13,49 13-31</inkml:trace>
  <inkml:trace contextRef="#ctx0" brushRef="#br0" timeOffset="19580.1198">3544 9881 42,'0'0'34,"3"2"-25,2 0-9,8 3-1,5 1 1,57 23 0</inkml:trace>
  <inkml:trace contextRef="#ctx0" brushRef="#br0" timeOffset="19745.1293">4033 9973 273,'0'0'118,"4"4"-118,5 6-135,6 3 55,37 40-49</inkml:trace>
  <inkml:trace contextRef="#ctx0" brushRef="#br0" timeOffset="19938.1404">4282 10022 264,'-1'-2'142,"1"0"-37,-1 0-105,5-2-6,4 4-120,8 3 42,47-3-66</inkml:trace>
  <inkml:trace contextRef="#ctx0" brushRef="#br0" timeOffset="20106.1499">4437 9983 256,'-3'0'141,"2"-3"-75,-5 3-31,6-1-32,2 2-3,2 3-128,0 5-7,30 22 27</inkml:trace>
  <inkml:trace contextRef="#ctx0" brushRef="#br0" timeOffset="21172.211">13072 9665 277,'-4'-8'180,"4"5"-69,-3-7-63,2 7-48,2 6-45,0-2-16,4 8 35,5-6 11,3 5 15,7 0-1,8 6-4,6-1-30,9 5-115,86 19-33</inkml:trace>
  <inkml:trace contextRef="#ctx0" brushRef="#br0" timeOffset="21352.2213">13864 9835 70,'3'0'110,"3"0"-31,9 0-40,-3 0-6,4 3-13,-1-2-14,0 5-5,2-2 0,9 2 6,4-1-7,6-1 0,9-1-4,92 5-125</inkml:trace>
  <inkml:trace contextRef="#ctx0" brushRef="#br0" timeOffset="21503.2298">14766 9818 569,'0'-3'67,"4"3"-67,2 0-85,7 7 31,2 5-17,31 29-116</inkml:trace>
  <inkml:trace contextRef="#ctx0" brushRef="#br0" timeOffset="21674.2396">15243 9822 331,'1'-7'140,"1"3"-76,2-3-64,22 5-150</inkml:trace>
  <inkml:trace contextRef="#ctx0" brushRef="#br0" timeOffset="21815.2478">15562 9771 375,'-7'9'0,"-19"23"-132</inkml:trace>
  <inkml:trace contextRef="#ctx0" brushRef="#br0" timeOffset="21983.2574">15602 9785 28,'-4'2'29,"1"0"-19,-3 2 5,1-3-9,-1 1-6,-13 4-24</inkml:trace>
  <inkml:trace contextRef="#ctx0" brushRef="#br0" timeOffset="24082.3774">8769 4477 106,'0'0'111,"0"0"-76,-1 2-25,1 0 10,-3-1-1,2 2 8,0-3 15,1 0 21,0 0-9,0 0-30,0 0-18,0 1-6,0 5-1,0 6 1,0 6 0,0 7 1,-3 7 0,-1 5-1,2 8-6,-2 6-14,1 1 14,1-4-3,-2-3-1,4-10 1,-3-5 8,2 1 1,-3-7 0,1 5-6,-2 1 4,2 1-4,1 2-13,2 1 1,5 2 1,0 2 11,2-2 5,-3-1 0,0-2 0,-2-4 0,1-3 0,-3-3 1,-3 2 0,1 1 0,-2 3 0,0 7 0,-1 5-12,-2 4-17,2 3-4,0 0 8,1-4 14,1 3 5,2-4 1,-1-2 5,0 4 1,2-4-1,-2 2 0,-1 4 0,1 0 1,-1 6-1,2 0 1,-1 5-1,2 2 1,2-3 0,-1-2 0,1-3 5,-2-4-5,0-9 0,0 1 0,0-2-1,-2-4 0,1-2 1,-2 4 0,-2 3-1,-4 9-4,-3 4-53,-1 8-6,-8 6 6,2 2 42,1-4 9,4-6-5,2-9 11,6-10-1,2-5 1,4-9-1,13 22 1</inkml:trace>
  <inkml:trace contextRef="#ctx0" brushRef="#br0" timeOffset="25247.4441">8609 7561 49,'1'41'35,"4"7"-10,1 43-11,5 6 25,4-11-21,-2-12-9,0-15-8,-2-10 8,-5-5-7,-3-7 19,-1 1-8,-4-2-2,-2 3-10,-1 8 11,-4 8-4,-1 10-7,-2 9-1,1 3 2,-2 3-1,5-1 0,5-9-1,1-3 1,1-4 0,1-8-1,-3-2 0,-2-4 1,3 2 11,-1-4-6,3 5-5,3 10 0,4 12-1,-1 6 1,2 3 1,3-5-1,0-5 0,0 4 0,-2-3 0,3-8-1,-6-8 0,0-13 0,-2-9 0,1-8-2,-3 0 2,2 3 0,-3 2 1,-1 6-1,1 7 8,-1 0-7,4 6 0,0-4 7,2 0-8,1-5 1,0-8 5,1-2 40,1 1-25,-3 3-12,2 2 0,-7 10 2,1 10 1,-2 10 12,-2 5 9,-2 0 6,2-5-17,-1-6-8,-1-2-13,2-6 8,2 4-3,0-8-5,2-2 0,-1-4 0,2 4 0,-3 6-1,-4 12 1,-5 7 0,-3 13 8,-8 5-8,3 1 5,0-3-4,2-3-1,9 1 7,5-6-8,4-7 1,3 3 0,6-5 0,-3-2 10,0 0-5,1 9-5,-4 57 10,-7 37-5,-7-1-5,6-126 0,1-2 8,1-7-9,-1 36 0,2-11 0,0-10 8,1-7-7,1 0 11,0-1 3,3 8-6,2 10-3,-3 19 3,3 71-3,-7-98-4,1 49-2,1-9 8,0-14-8,4-10 0,4-16 8,1-10 20,-3-11-4,2-4 21,0-5-27,-1-2 0,3-2-7,4 3-5,0 5 2,-1 8-8,3 2 0,1 1 1,-4-3 8,1 0-8,-5-10-1,1-6 0,-7-10 0,-2-3 0,-1-4 2,-1-3-2,-1 2 1,1 1 6,1-1-5,-1 3-1,-1-1 1,2 0-1,-3-1 5,0 1 2,-3-5-1,3 0 10,-1 0 65,-1-3 10,-3 0-43,-3-5-32,0 0-7,-5-12-10,2-2-30,-1-1-18,-1 3-36,1 6-61,-3 3-71,-25-11-27</inkml:trace>
  <inkml:trace contextRef="#ctx0" brushRef="#br0" timeOffset="36454.085">21880 9428 730,'0'-4'166,"0"4"-139,3-6-27,5 3-30,2-2 24,3 0 6,1 5-1,0 1-5,2 8-4,-1 0 10,0 5-1,-8-7-1,-1-2 1,-3-1-1,-3-3 2,3-1 1,-2 0 0,7 0 8,4 2 9,6-4-3,10 1-4,1-5-4,-2-3-7,0 2-3,-2-3-57,-3 4-69,32-5-85</inkml:trace>
  <inkml:trace contextRef="#ctx0" brushRef="#br0" timeOffset="36742.1015">22104 9151 528,'-1'0'191,"-2"4"-175,1 4-16,-4 12-1,3 8 1,-4 6 0,4 8 1,0 12 4,0 4-4,2-2-1,-3 1 0,3-6 1,-5-5-1,2-1 1,-3-5-1,3-2-30,2-10-74,4 18-68</inkml:trace>
  <inkml:trace contextRef="#ctx0" brushRef="#br0" timeOffset="37347.136">21852 9328 370,'-2'-2'167,"0"2"-92,0 0-56,2 0-19,-1 2 0,-5 8 0,0 5 1,-4 11-1,-4 13 6,-1 12 9,0 2 12,-4 5-1,5-2-5,4 1 10,4 1-10,9 2-9,7-10-11,7 0 1,13-12 10,13-12 0,7-11 4,9-9-4,0-9-10,0-6 7,-7-8-9,-6 1-6,-6-5-9,-4-5-21,-6-7 9,-3-4 26,-8-3 1,-6-3 14,-7-4 35,-4-2 13,-4-6-14,-4-7-6,-3-11-9,-4 1 3,3-1-6,-5 7 6,0 8-23,-1 7 4,0 6-2,-4 8-3,1 10 12,-4 5-11,-1 8-12,-7 7-1,-2 7-1,-10 9 1,-11 11 0,-7 2 0,7 5 8,3 1-8,11-5-7,13-7 6,8-3 1,8-4-40,4 8-74,4 8-75,13 101-74</inkml:trace>
  <inkml:trace contextRef="#ctx0" brushRef="#br0" timeOffset="38241.1873">28232 9577 801,'1'-4'165,"4"1"-97,5-6-67,12-1 6,11 1-1,7-1 26,4-2 4,-5 2-12,-4 2-9,-9 3-3,-6-1-3,-9 2-8,-5 4 5,-3 0-6,-2 0-7,4 0-74,-1 3-129,-2-6-172</inkml:trace>
  <inkml:trace contextRef="#ctx0" brushRef="#br0" timeOffset="38491.2015">28363 9297 793,'0'0'178,"0"0"-130,0 0-48,0 7-11,0-2-6,0 8 16,-3 15 1,1 16 1,-2 8 8,-3 6 0,-1-1-9,2-4-20,-5-4-55,0-4-60,3 2-54,-23 36-181</inkml:trace>
  <inkml:trace contextRef="#ctx0" brushRef="#br0" timeOffset="39043.233">28132 9265 789,'0'6'45,"-4"3"-45,2 11-28,-3 12 20,-1 15 8,0 6 0,2 2 5,0 6 3,4-3-7,2-5 1,6-6 4,2-4-5,9-8 18,8-7-7,8-6 3,7-7-4,4-8-11,-1-7-12,2-8-12,-2-12 6,-4-6 1,-2-6-23,-4-6 4,-8-5 27,-6-2 9,-8 0 0,-5-6 11,-7 3 7,-5-2 67,-6 5 19,-3 1-44,-2 9 3,0 2-23,2 1 4,-1 5-17,6 2-18,-1 2-2,3 4-6,1 5-1,-1 0 0,-1 4 0,-1-1 0,-1 1-9,-7 2 8,-5 1-6,-4 0 7,-6 2 0,-4 1-6,2 4-24,-4 4-10,9 0-67,-1 5-82,-35 23-262</inkml:trace>
  <inkml:trace contextRef="#ctx0" brushRef="#br0" timeOffset="41156.354">25125 9560 234,'0'0'139,"0"0"-85,-1 1-25,-1-1-4,2 0 5,0 2 9,-3-2 0,3 0-13,-1 2 7,1-2 15,0 0 4,0 0-2,0 0 14,0 0 1,0 0-5,1 0-6,-1-2-6,0 2 1,-1 0-1,1 0-10,0 0-8,0 0-21,0 0-8,0 0 5,0 0 3,0 0 5,0 0 7,0 0 19,0 0 11,0 0 8,0 0-8,0 0-8,0 0-10,0 0-7,0 0-13,0 0-5,0 0-7,0 0 5,0 0-5,0 0 0,0 0-1,0 0 1,0 0 5,0 0 1,0 0 10,0 0-2,0 0 3,0 0 4,0 0 5,0 0 2,4-9 1,-4 9-3,0 0-11,0 0-7,0 3-3,0-3-6,0 0 1,0 0 0,0 0-1,0 0 1,0 3 1,0-6 4,0 3 4,0 0 8,0 0 0,0 0 6,0 0-4,0 0-10,0 0-4,0-11-6,0 7 0,0 1-6,0 2-12,0-2-14,0 6-13,0-6-10,2 3-10,-1 0-5,-1 0-5,0 0-26,3 0-41,-1-3-110,20-15-301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0T03:25:03.69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21428 3409 577,'-3'-15'108,"2"7"50,-3-7-49,1 11-53,3 4-41,0 0-14,0 0 14,0 2 9,0-2-17,3 2-7,-3 2-21,2 7 3,1 9 18,3 11 8,5 8 1,5 6-3,8 7 6,7-4 3,14 1 0,13-4 10,62 13 7,38-19-13,18-30 1,-61-18-5,-3-7-2,-1-1-4,3-9-8,-5 3 8,-5 5-8,-19 14-1,-50 11 0,-6-1-7,-2 6 1,25 10-5,-10 9-8,-6 8 1,-1 2 10,-3 8 8,5-1 6,1-2 10,4-5 10,5-1 1,11-6-9,9-7 0,53 13 3,37-21-12,26-21 3,-55-10-3,-6 0-2,-18 1-6,-16-5 5,-55 16-5,-7 0-1,-9 0 0,20 4-2,-16 0-13,-9 1 5,-3-1 9,2 2 1,11 0 5,11 0-4,7-2 5,12-2 8,5-4-13,2-2 7,-2-2-7,-7-1 1,-7 1 4,-8 0-6,-5 3 0,3 0 0,2 3-1,9-4 1,13 8 0,7-1 0,14-3 0,49 3 0,-84-5 0,35-6 0,-11 1 1,-15-3 5,-13-5 52,-7-2 5,3-9-15,5-6-12,3-3-9,2-4-16,4 4-11,2 0 0,-6 6 0,-2 3-32,-9 3-74,-11 10-68,-25-4-183</inkml:trace>
  <inkml:trace contextRef="#ctx0" brushRef="#br0" timeOffset="38534.204">4369 11134 511,'0'0'84,"0"0"-59,0 0-25,2 0-10,-2 2 2,0 2-7,2 5 9,-2 2 6,0 2 6,0 3 16,0-5 4,-2 0 8,4-6-11,-2-1-16,1 1-7,2-4-6,0-1-3,0 0-1,2 0 4,0-4 6,0 1 39,0-4 3,-3 0-3,0 5 2,-4 2 35,1 0-2,0 1-22,-3 0-16,3 3-7,0-4-16,-1 2-4,0-2 0,2 0 0,0 0-7,0 0-1,0 1 10,-1-1-4,1 0 1,0 0-2,0 3-6,0-3-11,0 0-77,1 1-92,-1 5-107,-7 32 38</inkml:trace>
  <inkml:trace contextRef="#ctx0" brushRef="#br0" timeOffset="42630.4383">4433 11156 199,'-4'0'309,"2"0"-187,-1 0-76,2 3-31,2-3-14,2-3-1,-3 3-1,0 0-7,2 0 8,-2 0 7,-2 3-7,2-3-8,0 4 8,-3 4 10,2 8 50,1 1-21,0 1-16,1 2-14,2-7-9,3-3-7,-2 2-5,6-6 1,2 1-2,-2-3 12,1-2 2,2-4 4,-4-5 2,-1-5 67,-1-7-25,-3-5-16,-4-4-18,-3-3 3,-7 3-18,-1 1 23,-2 6 4,-2 9 15,5 4-21,2 2 15,-3 5-9,8 1-19,0 3-8,0 1-7,-1 6-4,1-1 10,3 1-8,0 4-1,3-2-25,-3-4-1,4 0 2,-1-5-14,0-5-8,0 2-1,-2-1 47,-1-2 10,2 3 27,-4 0 15,2 3 15,-4-3 1,4 3-46,-3 0-12,0-2-12,1 0-10,0 6 20,-1 0 2,2 8 17,1 0-8,1 1-1,2-7-8,-1-6-17,2-5-16,-2-2 12,0 2 21,2-2 1,2 0 17,1-5 21,2-1-24,-3 2-2,-2 0-4,-1 4-3,-3 4-6,-4 6-22,1-4-35,0 0 33,2 2 15,-1-4 9,2 2 0,0-1 1,0 2 14,0-3 0,0 1-9,0-1-4,0 0-2,0 0-1,0-1-9,2 1-20,0 1-8,2 1-23,1 2-46,-1 1-26,-1 9-164</inkml:trace>
  <inkml:trace contextRef="#ctx0" brushRef="#br0" timeOffset="44395.5392">3858 11328 220,'-6'-6'206,"0"0"-56,-7-5-21,-2-1 15,-3 2-39,3 0-17,-2 1-29,2 2-1,2 5-20,2-2-22,2 4-4,3-2-6,2 2-6,0 0 0,-1 0-14,1 3-4,-4 2 17,-4 8-12,-1 7 13,-3 9-1,-1 8 1,2 8 0,6-4-1,5 0-6,5-6-19,7-9-23,5-4-2,5-7 27,4 0 24,6-2 12,-2-8-6,2-1 0,-4-4 1,-1-2-6,-1-4 0,-5-4 11,-1-3-4,1-5-2,-3-9 3,1 0-3,-4-8-6,0 0-6,0-1 6,-5 3 1,-2 9 5,-2 8 1,-4 8 0,-2 4-7,2 4 0,-1 2 17,2-2 7,1 2-24,0-2-5,-3 2-13,3 10 17,-5 10 1,-1 19 12,0 13 3,0 15-2,-1 9 2,0 7-4,5-1-11,-2 0 14,4-5-13,0-5 5,0-7-6,0-4 8,0-8-7,0-8 5,0-8-6,0-8 0,0-7-1,0-11-11,3-5-5,0-8-13,0-1-15,1-2 45,0-4 25,3-3 10,4-9-4,10-13-8,1-11-23,4-4-3,-2-4-57,1 4-104,-3 0-142,22-56-221</inkml:trace>
  <inkml:trace contextRef="#ctx0" brushRef="#br0" timeOffset="44756.5599">4195 11994 201,'-1'10'144,"1"0"-78,0 18 15,0 5-33,2 2-11,3-3-14,2-5-23,3-9-36,0-5 28,1-7 8,0-6 0,-3-6 36,3-7 10,1-9-4,-1-11-10,-1-5-5,-6 2-5,0 2 25,-8 7 73,0 10-26,-3 8-53,-4 2-34,2 3 23,-4 2-10,3 2-20,2 0 0,-2 2 0,1-1-46,2 3-52,-1 4-106,-14 28-61</inkml:trace>
  <inkml:trace contextRef="#ctx0" brushRef="#br0" timeOffset="49426.827">4648 11256 754,'-3'-1'213,"2"-2"-120,-1 0-46,2 2-8,2 1-8,-1-3 22,2 0-20,-1 3-18,0-4-14,2 1 19,-3 2-13,0 1 2,-1 0-3,0 0 0,0 0 2,-1 1-7,0-1 5,-3 0-6,3 3-112,-5 15-259</inkml:trace>
  <inkml:trace contextRef="#ctx0" brushRef="#br0" timeOffset="51033.919">4580 11265 121,'-2'0'137,"1"0"-71,1 2-35,-2-2-4,2 0 12,2 0-12,-2-2-27,1 2-5,1 0-9,-1-1 1,-1 1-17,2 1-23,1 4 23,9 21-48</inkml:trace>
  <inkml:trace contextRef="#ctx0" brushRef="#br0" timeOffset="53806.0775">4476 11283 55,'-3'-4'562,"3"2"-386,-1-2-103,1 4-55,1-3-10,-1 3 2,0 0 26,3 0-1,-3 0-22,0-3-4,1 3-8,-1 0 5,0 0 6,0 0 11,-1 0 4,1 0 4,0 0 8,-3 3 0,3-3-7,-1 3-19,0-3-13,1 2 0,0-2-1,-2 0 1,2 0-7,0 0-53,2 0-68,-1 0-113,4 2-22,19 8 83</inkml:trace>
  <inkml:trace contextRef="#ctx0" brushRef="#br0" timeOffset="59593.4085">5199 4464 139,'-153'40'0,"57"9"-63</inkml:trace>
  <inkml:trace contextRef="#ctx0" brushRef="#br0" timeOffset="59651.4118">4363 5041 27,'-167'180'7,"41"-38"-7</inkml:trace>
  <inkml:trace contextRef="#ctx0" brushRef="#br0" timeOffset="60850.4804">2033 6005 93,'0'0'163,"0"-3"-49,0 3-51,0 0 0,0 0 12,0-1-6,-5 1-24,5 0-13,0-3-14,5 3-8,-5 0-10,0 0-1,0 0-7,0 0 8,0 0-6,0 3 6,-5-3 0,5-3 1,0 3 18,0 0 22,0 0 2,0 0-10,0 0-15,0 0-6,0 0-12,0 0 0,0 0-12,0 0-12,13 10 15,-4-2-2,2 5-1,3 3 0,-1 0-4,1 9-1,2 1-1,-1 9 8,1 10 10,-2 10 1,0 12 21,-6 3 1,-2-1 13,-3-6-5,0-4-16,-3-4 11,0-2-10,-1-5 1,-1-2-5,-1-3 0,2 2-6,-2-2 0,3 0-6,-3 0 1,3-6 1,-3-8 8,3-4-9,0-11 1,-2-5 5,1-5-7,1-1 1,-1-3-1,1 0 0,0 1 0,0 5 0,-2 2-12,0 9-2,-1 3 7,-1 9 0,1 1 6,0 0 2,-2-3-1,1-8 1,4-5-1,0-8 6,-2-2 4,4-4 4,-2-2 4,0-2-14,3 0-4,-3-6-129,1-4-55,21-39-91</inkml:trace>
  <inkml:trace contextRef="#ctx0" brushRef="#br0" timeOffset="61557.5209">2431 5622 280,'2'3'71,"-1"1"-71,5 7-1,3 10 0,3 3 1,0 1 1,2 1 0,-1 1 0,-1 0 5,-1 5 3,-1 6-9,6 10 17,-5 5 1,-1 11 18,4 10-15,-4 1-5,1 6-4,-1-7-1,0-7-1,-1-4 8,-3-7-3,-1 3 11,-2 5-4,0 4-7,-5 6 2,1 6-5,-6-1 7,-2 0-8,-2-5 1,1-6 4,-1-10-8,2-9-1,-3-1-5,0-6 7,0 2-3,2-4 1,-2-4-6,4-5-1,2-4 1,0-2 4,1-5-5,2 2-1,1-2 1,1 2 1,-1-1-1,2-6-3,0 1-41,0-4-43,3-9-93,9-37-129</inkml:trace>
  <inkml:trace contextRef="#ctx0" brushRef="#br0" timeOffset="62262.5612">2888 5606 198,'0'-10'64,"0"-1"-41,-1-7-22,-3-3 0,-1 4 23,-1 0 33,0 5-27,-1 2 8,3 4-10,1 5-4,3 1-24,0 3 0,3 6-6,1 4-1,6 10-4,6 9 11,2 7 10,6 6-9,-1 6 7,1 4-2,-4 4 0,1 0 1,-6 5 2,3 7 2,-6 0 22,0 13 3,-6 5-27,-4-2 9,-2 2-5,-4-7 7,0 0-1,-3 7 1,-4 56 11,0 8-25,6-108 20,0-4-26,-4 37-5,0-15 5,-1-14 9,-1-12-8,2-7 10,1-4-4,1-3 4,1-6-11,-7-1 6,5-2-6,-2-2 0,2 3-24,-2-4-27,-2 4-31,4-4-34,0 4-50,-12-4-71</inkml:trace>
  <inkml:trace contextRef="#ctx0" brushRef="#br0" timeOffset="62819.593">3386 5412 15,'5'19'25,"2"0"16,6 17 2,4 6-25,-2-7-10,0-2 8,1-1 19,-2-1-1,2 5 16,-2 9-5,4 15 9,-2 10 9,3 13-20,-4 10-16,8 60-4,-1 8-5,-13-113 13,-1-1-7,7 51 8,-5-1-10,1 67 13,-14 28-20,-23-9 28,0-60-8,-2 12-5,-7-9-6,-3-22-12,26-56 0,0-13-3,4-9-2,-8 26-5,8-23 6,0-10-8,2-11-1,0-1 1,-3 4 0,-6 3-68,-3 5-58,-1-4-3,-2-4 9,6-5-6,-16-36-114</inkml:trace>
  <inkml:trace contextRef="#ctx0" brushRef="#br0" timeOffset="63389.6256">4165 5085 13,'3'23'32,"0"4"13,4 33 4,-4 6 4,-3 10 10,-3 5 3,2 1-30,-1 1 7,5-3-1,5 4-21,4 3 14,4 9-5,9 68 7,-2 41-5,-4-8-14,-13-73 25,-6 2-5,-5-5-19,-2-1 10,-7 5-11,-5 7 3,11-86-15,-4-1 9,3-5-9,-10 39-5,-1-13 10,2-13-2,3-14-3,5-10 1,0-3 1,3 0-7,-6-1 8,1 8-9,-1 2-42,-2 1-48,-3-2 39,8-7-22,0-10-10,3-16 55,22-91-193</inkml:trace>
  <inkml:trace contextRef="#ctx0" brushRef="#br0" timeOffset="63883.6539">4966 5224 300,'2'6'132,"-2"8"-132,7 9-21,0 12 15,6 9 5,0 8 1,-1 7-8,0 9 8,4 7 6,-4 10 2,1 9 14,3 61-2,-6 31 1,0 31-3,-7-81 1,-4-23-5,-1 3-2,-1 2-11,-7-13 0,6-57 11,-1-3-10,0 0 13,-7 51 4,2-6 47,0 4-37,-1-5-11,-2-1-6,2 0-11,0-7 0,2 1 1,-2 2-2,2-5-28,2-5-41,5-21-18,20 6-102</inkml:trace>
  <inkml:trace contextRef="#ctx0" brushRef="#br0" timeOffset="64359.6811">6607 4851 457,'-2'12'181,"4"7"-181,0 30-7,1 24 6,7 82 0,11 49-13,12 24 14,-3-85 24,-6-6 18,-3 7-3,-2 2 15,-6 15-13,-8-23-7,4 26-8,-12-5-2,-3-14-15,-3 12 3,-2-20-11,2-20 0,2-2 12,1-12-12,3-65 0,3-4 7,-4-8-7,-1 27-1,-2-11-10,1-12-2,1-16-41,2-4-28,-6-14 14,-16-62-137</inkml:trace>
  <inkml:trace contextRef="#ctx0" brushRef="#br0" timeOffset="64749.7035">8055 5037 562,'-3'33'91,"-1"12"-68,2 89-23,8 56 1,7 15-1,4-59-12,3 17 12,0 28 5,1 32 46,-2-39 3,1 15-9,-20 8-9,-6-34-21,-10-23-2,-1-18-7,2-12 2,-5-16-1,14-69 5,0-6-12,2-11-16,-10 19-74,1-25-21,-62-61-179</inkml:trace>
  <inkml:trace contextRef="#ctx0" brushRef="#br0" timeOffset="66189.7858">1371 6808 93,'-6'-10'54,"3"-4"-29,-3-10-8,0 5-5,1-2 36,2 7 24,-1 2 27,2 4 16,2 5-19,0 0-49,2 2-47,-2 1-3,4-2-21,1-2-33,8-2 57,14-8 10,16-11 7,15-9 29,54-30-5,23-6-13,1 10 14,-38 20-25,3 14-1,13 4 2,11 2-7,-17 4-5,8-5-6,6-2 6,8-9-6,6-7 0,-9-10 7,1 6-1,13-4 2,15 0-7,5 3-1,-10 3 1,5 11 4,-2 1-4,-7 13 0,-18-1-1,-5 9 1,1 1-1,14-6 0,-2 0 0,-5-8 0,13-5 0,-1 1 1,-5-3 9,-18 7-10,-14 10 0,-3 1 0,1 5-1,9 7 1,9-4 0,-13 6 0,3 4 0,0-2 0,1-3 1,-5-2 1,-8-4-2,-9-1 1,-52-3-1,-3-1-7,-2 4 7,31-7 1,-7 1 8,-8 5-8,0 1-1,2 1 0,8-1 1,1-2 0,3 0-1,-2-1 0,-6 1 6,-10 2-6,-12 0 0,-16 3 1,-9 1-1,-8 0-28,-1 1 15,7 3 12,7 3 1,16 7 12,18-2 17,14 0-4,12 1-13,-2-3 8,-11 4-8,-12-7-11,-16-1 4,-12-4-5,-11 1-11,-8 1-4,1-3-10,9 9 25,13 2 22,17 6 12,12-1-11,13 10-11,0-3-12,-8-3 15,-14 0-14,-20-14 0,-15-4 7,-9 0 2,-7-3 41,-2 0-4,-6-3-10,-10-2-37,-11 1 0,-11 3-81,-6 2-7,-1 11-125,-73 25-237</inkml:trace>
  <inkml:trace contextRef="#ctx0" brushRef="#br0" timeOffset="67321.8506">1641 7189 222,'-2'-8'91,"2"4"-29,0-6 2,0 6-38,0 4-2,0 0 54,0-2 45,0 1-5,0-3-41,0 1-29,0-3-14,2-6-20,7 2-14,7-11 0,11-2-8,7-5 7,14-3 0,7-4 1,10-2 0,6-5 1,4 1 0,2-2 1,-4 2 5,1 3-5,-6 5 4,-5 1-5,4 5 0,1 5-1,12 3 0,51-7 0,38-4 1,22-1 5,-53 6 4,22 6 1,20 1-11,-17 2 1,6 5 9,15-3-9,1 14 0,-7-3 10,8 3-11,29-7 0,-23 3 0,16-4 2,2-7-1,-22-7 13,-7 29-14,-2-14 0,-9-5 0,-32 1 0,-1 12 1,-3 13 0,1 8-1,-6-15 7,-5-2-6,7-2-1,8 15-1,-2-6-5,-31-8 6,-16 11 1,-50-3-1,-4-2 0,-2-3-1,39 9 1,2-6 8,44-4-7,8-13 6,-90 4-5,-4 3-1,31-3 0,-16 3-1,-15-3 6,-17 2-6,-7 1 0,-8 0 0,7 0 0,1 0 9,3 0 14,3 0-5,3-2-9,-3 2 3,-5-2-5,-5 0 4,-6 0-11,-9-5-2,-14-7-268,-158-46-292</inkml:trace>
  <inkml:trace contextRef="#ctx0" brushRef="#br0" timeOffset="68531.9197">1885 7547 196,'-4'-1'125,"-2"-1"-68,-4-2 7,1 3 8,1-2-4,0 2-35,2-2-11,-1 2 5,4 1 11,-4 0-11,1-2-9,3 2-2,-4-1-5,2 1-11,-1 0 2,1-3 13,1 0 25,2 1 38,1 2-13,2-2-65,1 0-2,4-2-52,14-8 54,12-4 2,17-14 19,25-9 13,61-35-11,46-14 5,-3 12-7,-57 28-13,18 0 1,2 3 1,-3 9-9,2 1 5,1 1 1,23 3-7,8-2 0,-7 4 0,11-3 0,8 9 3,-4 7-3,-21 4 2,15 8-2,5 3 7,-26-4-1,1-1-4,1 2 3,0-6-4,-7 7-1,-13 12 0,-1-12 2,8-7-1,-2 7 0,-33 3-1,8 16 2,-1 6-2,-1-6 0,-1-2 1,5 5 5,-3 14-6,2-13-4,4 2 4,-4-12-1,-5 13-5,-26-2 6,-47-17 9,1 1-3,-2-4-6,40 5 0,3-3 0,48-3 0,13 1 0,-6 15 0,-96-10 0,-6-2 0,-3-1 1,28 8-1,-9 3-5,-8-1 3,-4 1-7,-3 4 3,1-8 6,-10 0 6,-4-6-6,-4-1-1,-10 1 1,-1-4-5,-3 0 5,-3 0 27,-3 0 44,1 3-4,-2-3-13,4 0 3,0-3-6,0 3-13,-2-4-38,-3-6-2,-2-4-109,-6-10-99,-68-69-345</inkml:trace>
  <inkml:trace contextRef="#ctx0" brushRef="#br0" timeOffset="70613.0388">3820 6053 358,'-1'0'143,"0"0"-98,-1 0-23,0 0-7,2 0-4,0 0-11,0 4-15,-1 6-9,1 6 22,-2 9-5,1 7 6,1 5 1,3 2 0,2 0 0,2-6-13,3-7 2,3-6 11,1-7 2,3-3-2,2-10 10,-3-6 14,4-13-4,-1-5 2,-1-10-4,-3-5-3,-2-6-13,-7 1 14,-2 4 1,-8 9 7,-2 2 15,-3 8-3,-5 8-9,0-1 21,-2 8-9,-1 6-21,-2 6-17,-3 4-1,6 7-5,0 4-3,3 6-4,3 5-3,3 2 8,6 0-5,2-2-18,4-6 7,6-10-10,2 2 0,4-10 19,6-8 14,2-6 20,5-11-1,0-2-18,-6-10 25,-3 1-10,-9 0-1,-6 2-9,-3 4 14,-6-1-4,-5 1-3,-5 6-13,-6 1 0,-2 5 26,-5 6-12,-1 8-8,0 4-6,1 9 0,-1 3 0,4 9-8,7 1 2,1 4 0,9 4-6,6 3-4,6 0 1,9-1 7,3-3-20,6-8 1,6-9 19,-1-10 8,1-10 13,-3-7-4,-2-8 9,-3-9-12,-4-4 14,-8-2-10,0 1 8,-9-4-4,-6 3-14,-3 3-2,-4 5-1,-6 4 3,2 9 27,-3 0-9,3 9-18,2 9-6,0-3 6,4 5-12,2 8-3,5-1-11,4 4-4,4-1-15,6-5 5,2 0 16,1-6 7,4-3 17,-1-7 8,-2-3 1,-2-1 7,0-8-8,-7-5 14,-2-5 11,-4-4 5,-4-3-5,-6-1-5,-8 1-10,-1 10 12,-3 3 8,3 4-14,-1 8-17,2 4-5,5 0-2,-3 8 1,8 0-1,2 5-11,4 7-61,2 11-6,6 8-18,4 14-96,33 77-168</inkml:trace>
  <inkml:trace contextRef="#ctx0" brushRef="#br0" timeOffset="75143.2978">3880 6228 112,'0'-6'99,"-1"2"-66,-2-4-3,1-2 50,0-2-23,-4 1-8,2 3 20,0-4 2,1 5-17,0 1 9,0 1-20,2 1 8,-3 0 9,2 2-27,-2-2-22,1 3-11,-1 1 0,1 1 0,-3 5 10,2-2-10,-3 4-3,3 0-6,1 8 2,0 3-8,6 3 7,0 5-2,4-3-10,3 1 2,3-4-1,2-4-16,5-5 2,6-6 33,1-10 30,4-7-9,2-9-9,-6-9-11,-2-3 7,-5 0-2,-8-4 0,-5 4 6,-7 3-11,-9 3-1,-5 2 10,-6 0-4,1 3 5,-3 3-11,-1 5 18,2 0-6,1 8-1,5 4-11,4 2-11,0 4-2,1 11 12,1 7 0,-1 5 1,2 4 0,2-1-10,6 0 9,4-5-26,2-6 3,4-7-15,4-1 1,4-6 38,-2-2 27,4-4-6,-4-4-9,-2-2-3,-4-2 0,-4 0 3,-2 2 3,-1-4-1,-3-1 2,-1-7-10,-2 5-6,-6-6 9,-3 5-2,-1 2-6,-1 3 33,-2 6-24,3 3-10,3 6 8,-4 1-8,4 5 0,1 4 0,2 3-9,6 1-83,6 0-86,15 34-103</inkml:trace>
  <inkml:trace contextRef="#ctx0" brushRef="#br0" timeOffset="77073.4083">11442 5467 369,'-7'-10'250,"3"-1"-101,-10-11-65,0 3-18,-2-3-20,-2-1 4,-4 4-22,0 0 22,-5 3-19,1 4-14,-4 7-4,0 2 22,0 11-14,0 6-3,-1 9-12,1 13 0,1 5-5,7 12-2,2 2-12,9 3 7,3 0-7,8-1-17,6-9 13,4 0-4,6-8 2,2-8-13,5-10 10,7-11 22,6-11 4,4-15 20,8-21-24,1-14-13,2-17-3,-6-10-1,-1-1 16,-10-6-20,-7-4-54,-8 5-23,-8-7 25,-3 3 23,-10 5-2,-2 5 8,-1 7 1,0 8 32,2 9 11,0 12 21,0 15 0,1 14 49,-1 12-70,1 3-3,1 6-19,-1 12 5,1 13-4,-2 9 21,-3 14 8,-1 4 9,-2 9 29,-4 12-2,-4 7 5,-2 6-14,3 2-1,-1-1-8,5-6-8,4-9-9,1-3-8,4-7 7,1-7-2,4-5 1,5-8-7,0-6-89,5-12-88,40-14-139</inkml:trace>
  <inkml:trace contextRef="#ctx0" brushRef="#br0" timeOffset="77762.4476">12033 5280 243,'-4'0'147,"0"-1"-54,-7 1-17,-1 1-29,-6 5-13,-4 4-4,2 6-10,-4 3-20,1 7 7,3 1-7,2 5 0,3 3-10,4 8 10,3-1-6,5-1 5,2 4 1,3-10-7,4-11-7,5-5-14,5-13 28,5-10 13,5-9 20,5-15-18,6-18-9,0-4-5,-4-9 5,-3 3 0,-9 7 0,-7 5-6,-7 11 42,-5 7 18,-4 11-8,0 3 11,-3 5-15,2 7 8,0 3-41,-2 6-15,-2 11 0,-2 15 0,-3 18 6,-4 7 0,2 4 0,-3 1-5,4-3-1,-2 1 2,-1 2 5,0 2 4,-3 1-2,2 5 3,2 1-2,-2-3-2,8-1-8,2-1 1,1-10-1,5-10-1,1-6 0,3-13-17,4-11 5,-3-11-2,4-4-9,8-15 22,5-11-4,11-22-229,81-146-409</inkml:trace>
  <inkml:trace contextRef="#ctx0" brushRef="#br0" timeOffset="78356.4817">10572 6708 481,'-2'0'152,"4"-2"-143,-1 2-9,6 0-71,12-1 71,15-6 169,20-5 40,67-18-86,41-14-27,16 6-47,-62 17-13,-19 13-12,-1 8 3,8 8-25,-3 0 14,-4 10-5,-6 1-10,-52-9 7,-4 1-8,-3-2 9,30 9-8,-1-4 0,-11-1 0,-8-6-1,-10-1-26,-9-2 7,-9-2 4,-7 0 4,-6 0 10,-1-2 1,0 2 6,-1-2 9,1-2-1,0-2-14,1-5-57,1-4-65,-4-45-366</inkml:trace>
  <inkml:trace contextRef="#ctx0" brushRef="#br0" timeOffset="83922.8001">2466 3743 488,'-2'-2'99,"1"2"-72,-2-1-9,1-2-1,4 3-7,-2 0-10,3-1-29,3 2-191,18 15 8</inkml:trace>
  <inkml:trace contextRef="#ctx0" brushRef="#br0" timeOffset="84767.8484">2372 4753 87,'-2'7'69,"-2"-2"-20,2 3 29,1-7 84,1-2 36,-1-3 11,-1-5-64,-1-4-65,-3 0-22,0-9-11,0-6-19,1-6-10,1-8-18,2-13 0,4-12-17,4-13 16,4-12 1,7-4 15,2-2-10,18-51-5,2-3-24,-24 100-25,1 6 2,16-46 46,-2 10 1,-4 14 2,-3 18 7,-8 15-8,-3 17-1,-5 11-8,-2 7-4,4 4-22,1 5-19,8 7 29,0 7 5,3 13 17,-2 12 1,-1 13 1,-6 13-3,-6 15 3,-6 1 6,-8-3 15,-2-9-12,-6-17-9,5-16 6,-5-14-4,-3-9 26,1-4 13,-9-9 7,-7-5 9,0-5-17,-10-11-8,5-6-14,3-11-8,3-5-10,8-3-6,7-4-3,8 3-42,10 5-52,10 11-83,60-5-174</inkml:trace>
  <inkml:trace contextRef="#ctx0" brushRef="#br0" timeOffset="85610.8965">1837 4867 514,'0'0'201,"3"0"-201,5 2-19,8 2-10,13-7 29,19-4 15,17-12 38,59-19 1,27-8 6,-4 6-2,-50 18-25,2 4-9,-2 9-7,-8 2-7,-49 7-4,-1-3-4,-7 3 4,34 0 6,-10 0-12,-13-1 1,-4-2 0,-12 3 0,-8-4 7,-5 1-2,-12 3 1,0 0 17,-4-1-24,0-3-81,-24-33-271</inkml:trace>
  <inkml:trace contextRef="#ctx0" brushRef="#br0" timeOffset="86120.9258">3627 3249 646,'-7'-14'190,"3"10"-31,-3-6-115,2 13-44,-1 8-21,-10 7 20,-6 15 1,-13 10 12,-11 13-5,-8 9-5,2 4-2,-1 1-86,6-13-10,10-11 5,8-13-4,12-18 61,7-8 29,6-4 5,5-10 0,7-2-121,8-7-17,9-7 91,6 1 41,0 4 6,-5 9 2,-4 9-1,-3 11 50,-4 10-4,3 9-13,-5 15 41,2 14 41,-3 9 23,-5 15-49,-4 5-30,-8 4-19,0-2-17,-2-8-12,4-11-3,4-12 0,1-15-9,1-12-35,3-10-40,-1-12-105,4-14-32,39-110 98</inkml:trace>
  <inkml:trace contextRef="#ctx0" brushRef="#br0" timeOffset="86331.9378">3717 3510 619,'0'-5'204,"2"2"-48,11-7-136,12 6-20,18-2 0,12 0 0,7-1 1,10-5 0,3 2 7,-1-3-7,1-5 1,-16 7-2,-11 0-8,-16 2-88,-13 3-62,-27-23-49</inkml:trace>
  <inkml:trace contextRef="#ctx0" brushRef="#br0" timeOffset="86607.9537">4037 3130 70,'-3'4'499,"0"7"-433,-3 11-66,-1 20-3,2 13-9,2 18 12,2 14 24,2 71 10,-2 49 2,-9 20 9,-3-97-9,3-17-12,4-66-22,1-2 7,0-7-3,-5 37 0,1-13 6,0-9-2,-1-13-10,5-14-63,2-18-28,3-20 68,6-125-332</inkml:trace>
  <inkml:trace contextRef="#ctx0" brushRef="#br0" timeOffset="86819.9657">3998 3502 642,'-8'4'242,"-2"8"-181,-14 13-49,0 21-10,-6 11 7,0 9-2,-2 7 8,3-1-6,1-7-3,0-1 5,2-5-7,0-6-4,4-8-112,4-15-137,13-34-226</inkml:trace>
  <inkml:trace contextRef="#ctx0" brushRef="#br0" timeOffset="87007.9766">4022 3781 378,'1'1'202,"4"6"-169,4 2-27,8 5 20,12 4 71,9 1-2,12 2-55,7-2-14,2-2-11,-2-4-2,-8-8-1,-11-1-12,-15-2-88,-17 5-182,-73 13-106</inkml:trace>
  <inkml:trace contextRef="#ctx0" brushRef="#br0" timeOffset="87201.9877">3895 4091 665,'7'-1'105,"2"1"-91,16 0-13,9 0 25,6 0 55,3-2 5,3 0-20,0-2-30,4-2-18,-3 1-5,-3-9 2,0-4-15,7-12-21,15-16-177,144-160-320</inkml:trace>
  <inkml:trace contextRef="#ctx0" brushRef="#br0" timeOffset="87406.9994">5217 2798 882,'4'0'178,"-4"4"-178,3 3-19,3 2 12,1 7-5,4 1 12,1 6-1,-3 1 1,-4-1-73,-8-3-31,-10 9 17,-85 75-108</inkml:trace>
  <inkml:trace contextRef="#ctx0" brushRef="#br0" timeOffset="87614.0111">4867 3104 644,'-2'4'267,"2"3"-261,0 7-6,0 8-47,2 9 47,-6 11 54,-2 13 30,-9 7-22,-11 9-22,-7 5-7,-1 1-13,5-13-20,12-13-50,13-12-109,8-17-75,44-8-19</inkml:trace>
  <inkml:trace contextRef="#ctx0" brushRef="#br0" timeOffset="87936.0296">4869 3181 714,'-4'-10'243,"4"6"-47,-2-6-139,6 8-57,9 4-58,17-2 38,24-4 20,64-8 22,33 0 1,-19-2-14,-95 11 0,-6 6-8,-4 1 1,22 3-2,-15 7 0,-10 3-6,-14 5-6,0-3-5,-8 4-2,-2-1 10,-2-2-5,-9-1 7,-2 4 7,-12 1 21,-13 7 1,-14 4-22,-11 7-7,-51 23-79,-14 2-73,90-51-67,-79 26-53</inkml:trace>
  <inkml:trace contextRef="#ctx0" brushRef="#br0" timeOffset="88126.0404">5099 3435 283,'-4'4'95,"1"0"-79,-5 10 35,-7 9 126,-9 11 24,-12 13-84,-7 7-60,0 5-28,2 0-29,9-11-2,15-11-100,3-18-106,18-9-25,34-38-2</inkml:trace>
  <inkml:trace contextRef="#ctx0" brushRef="#br0" timeOffset="88358.0538">5103 3589 516,'-3'6'38,"-1"1"-23,-5 9-15,-6 12 156,-5 12 18,4 3-62,-2-2-68,12-6-44,9-6-14,10-6 2,17-3 12,17-8 46,14-7 28,50-7-38,-71 0-17,35-3-11,-5-1-7,-13 4 14,-9-5-15,-10-3-90,-2-5-182,17-64-283</inkml:trace>
  <inkml:trace contextRef="#ctx0" brushRef="#br0" timeOffset="88571.0659">5622 3640 784,'-1'0'163,"1"0"-122,-6 3-41,-2 4 54,-6 9 38,-15 14-31,-10 10-28,-7 13-18,-5 7-7,1 3 1,0-4-9,6-9-2,10-6-55,8-18-52,5-9-10,4-13-7,-18-40-88</inkml:trace>
  <inkml:trace contextRef="#ctx0" brushRef="#br0" timeOffset="88734.0753">4982 3543 453,'0'4'478,"0"6"-478,0 12-38,2 13 10,4 14 28,2 6 3,6 3 10,5 1-13,10-4-21,16-11-123,127-25-166</inkml:trace>
  <inkml:trace contextRef="#ctx0" brushRef="#br0" timeOffset="88907.0852">5764 3800 744,'0'2'226,"-3"0"-191,0 2-35,-1 6-8,-1 0 8,1 9 29,-3 5-14,3 11-3,-2 2-12,1-4-36,0 3-132,-5-7-38,-11 14-17</inkml:trace>
  <inkml:trace contextRef="#ctx0" brushRef="#br0" timeOffset="89380.1121">5541 4140 133,'0'7'165,"-2"3"-121,-1 9-8,0 7 40,-3-4 22,4-7-32,-2-7-18,2-5 15,-3-6 78,-6-3-71,-8-4-46,-5-9-24,-4-7-68,-3-10-43,-2-2 6,-1 2 26,-3 6 79,5 13 9,2 13 25,6 18-13,3 14-10,0 17 4,1 13 9,3 15 1,4 5-4,8-7-21,8-10-3,12-19-16,6-16 19,23-21 4,16-19 88,58-35-56,-78 27-15,40-19-9,-15 4 1,-18 5 2,-13 7-15,-17 10 7,-11 8 38,-6 7 41,-4 4-65,1-1-21,-2 2-9,0 9 9,0 10 19,0 9 2,3 8-4,3 8-11,4-4-5,4-2-1,2-9-1,8-19-80,3-17-2,64-100-115</inkml:trace>
  <inkml:trace contextRef="#ctx0" brushRef="#br0" timeOffset="89638.127">6540 3157 1118,'-2'-12'180,"2"7"-66,0-10-102,0 15-12,0 0-1,-1 0-5,1 1-3,-1 2-22,-1 2-73,-2 10 8,-2 7 39,-6 9-7,1 1-89,1-3-71,0 4-82</inkml:trace>
  <inkml:trace contextRef="#ctx0" brushRef="#br0" timeOffset="90086.1526">6640 2816 779,'0'-2'193,"0"2"-166,3 0-27,2 6-37,-1 5 11,3 1 10,0 8 5,3 2 10,3 7 1,-2-2 8,-1 2-1,-4-4-7,-3-2-15,-13-1-81,-16 11 47,-22 13-91,-180 115-197</inkml:trace>
  <inkml:trace contextRef="#ctx0" brushRef="#br0" timeOffset="90265.1629">6197 3382 253,'21'-9'188,"4"-1"-62,28-10-30,15-1 28,50-11-7,21-5 24,-97 27-36,-5 1-24,36-3-36,-15 8-25,-11 5-13,-6 2-5,-2 2-2,-6-1-31,-6 0-101,-9 2-115,-38-21-119</inkml:trace>
  <inkml:trace contextRef="#ctx0" brushRef="#br0" timeOffset="90502.1764">6283 3539 878,'1'1'275,"2"9"-275,6 10-86,5 15 65,-1 15 14,-2 7-8,-6 16 15,-7 8 13,-12 10 14,-6 9 14,-7-6-17,-4 0 0,2-8-6,9-17-18,8-16-26,5-20-98,10-15-107,26-33-104</inkml:trace>
  <inkml:trace contextRef="#ctx0" brushRef="#br0" timeOffset="90696.1875">6455 3718 366,'-2'-14'665,"4"8"-457,-2-8-208,8 10-1,7 8-1,8-4 2,14-4 12,10-3-2,4-3 0,-2-3-10,-9 3-39,-10 1-46,-11 2-76,-13-35-166</inkml:trace>
  <inkml:trace contextRef="#ctx0" brushRef="#br0" timeOffset="90905.1995">6621 3482 352,'-2'-2'669,"2"6"-594,-3 7-75,-1 10-15,-8 16-15,-2 15 30,-5 9 15,1 6 1,3-4-16,6-10-34,8-17-83,5-19-14,2-10 43,7-12 58,7-10-18,79-100-201</inkml:trace>
  <inkml:trace contextRef="#ctx0" brushRef="#br0" timeOffset="91033.2067">6888 3636 324,'-3'5'225,"-1"4"-161,-9 8-20,-10 11 46,-10 3-3,-5 0-45,-1 1-42,4 0-38,-34 45-260</inkml:trace>
  <inkml:trace contextRef="#ctx0" brushRef="#br0" timeOffset="91197.2161">6534 3986 961,'0'0'174,"0"0"-174,0 0-9,0-2-69,2 2 33,0 2-66,0 2-66,1 4 16,3 15-49</inkml:trace>
  <inkml:trace contextRef="#ctx0" brushRef="#br0" timeOffset="91549.2362">6388 4047 369,'-1'3'270,"1"-3"-183,-2 0-87,5 0-18,6 0-33,3-3 43,9 3 8,12 3 89,5-6-17,8 2-33,-4 0-12,-4 1-6,-8 0-9,-8 0 0,-5 2-6,-7 1-6,-3 4 0,-5-3-35,-2 6 26,0 1 9,-2 5-1,-1 4 0,-7 5 1,-7 8 29,-6 5 26,-8 5-4,-6-4-27,0-1-1,-3-8-4,5-4-5,-3-8-2,5-5-3,3-9-9,10-8-12,10-11-51,7-5-98,10-11-77,40-83-100</inkml:trace>
  <inkml:trace contextRef="#ctx0" brushRef="#br0" timeOffset="91723.2462">6445 4180 81,'3'0'121,"0"0"-71,9 2 10,1 7 19,5 5 1,3 6-16,1 2-1,3 10 74,1-1-34,1 2-14,-2 1-4,2-3-13,2-2-42,0 1-12,3-8-18,-2-7-12,1-1 3,-7-7-91,-2-4-106,5-19-103</inkml:trace>
  <inkml:trace contextRef="#ctx0" brushRef="#br0" timeOffset="101563.8091">12405 5591 28,'0'0'57,"0"0"-18,0-2 8,0 2 31,-2 0 31,2 0 7,0 0-10,0 0-14,-3 2-10,3-2 2,-1 0-13,1 0-23,0 0-30,7 0-18,10 1 1,10-1 19,6-1 10,7-1-15,-4-2-5,-2 2-2,0-5 5,3 4-2,1-3-2,5 0 0,4-2 1,5 1-8,-2-3 10,-5 3-11,-7 0 1,-10 1-1,-9 4 1,-8 2-2,-1 0-7,-4 4-74,1 3-131,-7 4-101,-35 36-32</inkml:trace>
  <inkml:trace contextRef="#ctx0" brushRef="#br0" timeOffset="101924.8297">12195 6210 295,'0'0'272,"0"0"-218,2 4-54,3 0-20,5 6 20,5-3 16,12-2 44,11-1 47,12-5 10,7-10-38,7-3-23,6-4 1,-1-5-18,7-3-6,0 6-3,2 1-11,-13 6-5,-8 8-13,-18 5 4,-9 5-5,-11-2 0,-10 3 0,0-2-1,-7 0 1,1-2 0,0 2 0,7-1-32,3 6-51,8-4-73,60-7-82</inkml:trace>
  <inkml:trace contextRef="#ctx0" brushRef="#br0" timeOffset="102526.8642">13886 5706 542,'-1'-6'144,"-2"4"-37,-2-6-70,3 6-5,2-5-5,0 3-5,2 3-22,0-1-28,4 4-185,7-4-235</inkml:trace>
  <inkml:trace contextRef="#ctx0" brushRef="#br0" timeOffset="103457.9173">13819 6630 84,'-1'4'54,"-2"1"6,0 2-6,1-3 4,0-1 28,2 0 7,-2-6-17,2 3-17,0 0 26,2 0 47,0-3 20,-2-2 52,2-14-92,4-17-85,4-24-21,11-31-5,21-85 10,9-50-10,3 14 9,-20 79 2,6 15-12,0 17-33,-23 65 19,-5 7 14,-3 7 6,12-21-6,-1 15-38,1 7 10,6 7 28,6 8 3,0 6-3,-1 9-16,-4 8 8,-9 9-1,2 1 9,-9 6 0,-5 1 1,-4 3-1,-3 1 0,-6 3 1,-7 3 6,-7 4-7,-3-3 9,-5 0-7,-4-4 5,-1-4 5,-3-4-1,-3-5-4,2-6 1,3-9-8,4-7 14,4-8-5,4-4-2,6-3 4,2-5-5,4 2-6,7 1-6,3 1-51,3 6-67,10 0-214,11 0 38,92-23 47</inkml:trace>
  <inkml:trace contextRef="#ctx0" brushRef="#br0" timeOffset="103676.9299">14683 5845 556,'0'4'84,"0"-2"-84,-1 4 0,1-2 8,0 2 62,0-6 20,0 4-55,1 2-23,2 1-3,2 4-8,1-5 8,0 5 10,4-7 1,-1 4-16,9-2-4,3-6-145,59-40-229</inkml:trace>
  <inkml:trace contextRef="#ctx0" brushRef="#br0" timeOffset="104168.9581">15623 5510 285,'-10'-8'121,"1"2"-35,-9-4-25,-1 0 16,5 3-40,0 1 11,1 0-4,6 2-1,1 4-29,-2 0-14,-1 4-14,-5 2 4,-4 4 9,-6 3-11,-1 6 12,1 1-7,7 1-1,-2 7 8,5 4 0,4 6-14,-5 7 14,4 3-2,4 4-8,2-4 4,4 1-11,4-7-2,3-3 18,7-10-1,4-3 2,2-9 30,5-6-7,1-4 10,1-7 18,-3-8 12,2-4 0,0-6 1,-3-5-14,0-6-23,1-8-18,7-10-9,4-14-74,6-6-104,60-153-109</inkml:trace>
  <inkml:trace contextRef="#ctx0" brushRef="#br0" timeOffset="104476.9757">16056 4314 458,'0'-4'156,"-3"2"-79,3-1-77,0 8-75,-2 7-10,-2 13 34,-4 20 51,-2 27 32,-12 86 18,-25 67 5,-8 5 1,16-79 17,11-10-13,3-24-24,16-68-4,1-4-1,2-7-14,-6 42-10,8-15-7,4-6-21,8-14-96,6-12-33,5-14 45,9-16-15,60-70-189</inkml:trace>
  <inkml:trace contextRef="#ctx0" brushRef="#br0" timeOffset="104829.9959">16139 5446 451,'-1'-3'221,"-1"1"-121,-1-2-97,0 4-3,-2 4-51,4 6 33,0 9 17,-2 9 1,3 13 9,3 5 12,-1 6 15,2 3-2,-2 3-7,-2-4 38,0 3-13,0 1-13,0-6-7,0-4-14,2-10-18,3-9-5,1-10-13,2-12 18,6-14 51,14-23 53,14-21-32,12-23-39,6-16-12,-5-3-15,-10 7 3,-8 13-9,-4 16 1,-6 16-2,-6 14 0,-9 9-30,-7 10-28,-5 2-58,-5 12-130,-39 25-338</inkml:trace>
  <inkml:trace contextRef="#ctx0" brushRef="#br0" timeOffset="109177.2446">10757 6692 285,'-3'-8'166,"1"1"-40,-4-9-24,4 8-15,4 4 2,-2 0 5,0 4-38,3-1-56,3 3-14,9 5 14,6 3 11,14 11-2,10 7 4,10 1 20,6 7-9,5 1-9,3 0-6,3-1-9,4-5 9,1-13-1,53-9-8,16-36 7,14-30 7,-68 16-5,-59 27 4,-9 6-5,-4 0 1,16-5-9,-13 9 0,-7 5-11,-2 5 10,1 4-10,4 6-5,1 6 7,5 0 9,5 5-1,4-4 2,5-1-2,3-5 1,2-11 0,-1-4 2,-2-4 22,1-2 4,-4 2-16,2-5 3,6-3-3,13-4 0,55-20-4,37-22 2,11-11-2,-75 32-7,-61 24 11,-5 2-3,-10 5 5,13-4-3,-17 7-11,-2 1 0,5 1 0,23 1 53,23 2 7,80 8-27,56 4-15,23-10-6,-83-8-11,-1-2 1,5 1-1,-17 0 9,-10-1-4,-21 1-5,-54 0 0,-4 3-1,-6 0 1,30 3-1,-5 0 0,0 4 0,8-2 1,13 3-1,45 3 2,20-3-2,12-4 1,-53-4-1,7 0 1,-17 0 0,-47 0-1,-8 2 0,-4 0 0,27 0 0,-6 4 0,-2 0-1,-1 2 1,5-1 0,-2 7 0,2-6 0,-11 4 0,-2-1 1,-7-5-1,-7-3 0,1-7 0,1-8 1,14-4 6,6-10-6,12-4 0,5-4-1,2 2 0,0 4 0,-8 6-1,-5 7 0,-12 4-17,-10 4-6,-13 7 3,-9 0-3,-4 0-1,-3 0 7,0 0 6,0 0 12,2 0 13,0 0 5,0 0-18,0-1-28,-1 1-122,-36-8-221</inkml:trace>
  <inkml:trace contextRef="#ctx0" brushRef="#br0" timeOffset="117968.7474">11447 8741 812,'0'-12'174,"0"5"-89,-3-10-37,6-2-9,-3 0-13,0-3-14,0-1 61,-5 9 11,0 2-34,0 6-25,-2 2-10,2 2-14,-2-1-1,-5-1 0,0-3 19,-4 4-19,0-4-2,-4 4-28,-1 3-21,0 6-9,-2 10 3,-3 3 32,2 9 4,-4 2 16,7 4 5,2-4 0,6 0-8,2-3 7,6 2-14,2 0 4,3 5-4,3 3 3,6 8 12,0 4 0,3 11 8,0-4 1,-1-1-2,-1-4-6,-4-16-1,4-2 0,-4-11-25,2-10-4,-4-6 6,-1-4 23,0-4 24,1-2-5,5-6-5,5-9 4,8-7-8,5-13-10,2-3 0,1-3-25,0-7-11,0-6-75,47-130-167</inkml:trace>
  <inkml:trace contextRef="#ctx0" brushRef="#br0" timeOffset="118289.7658">11465 7699 742,'0'11'60,"0"8"-59,2 22-2,-1 21 2,2 10 16,1 7 6,1 7 14,-1 6 32,-1 69 95,-3 21-76,-1-6-47,2-73-16,3-57-2,-1-6-13,1-4-2,5 32-8,2-6 0,-3-12-1,1-10-17,2-5 9,1-6-6,4-9-51,-2-7 0,8-10-76,2-13-98,51-83-238</inkml:trace>
  <inkml:trace contextRef="#ctx0" brushRef="#br0" timeOffset="118525.7793">11757 8553 1060,'0'0'189,"0"-2"-140,3 0-49,10 0-8,9-1 8,10-3 6,12 2 6,5 0-10,3 3-2,-10 1 0,-6 1 1,-6 1 0,-6 1-1,1 3-7,-4-2-110,0 0-108,15 0-125</inkml:trace>
  <inkml:trace contextRef="#ctx0" brushRef="#br0" timeOffset="118744.7918">11713 9136 852,'7'2'176,"7"-1"-146,12-2-12,19-8 31,14-12 11,3-6-1,0-9-22,-6 5-11,-7 4-20,-5 5 0,-10 1-6,-4 6-16,-11 2-82,-8 3-53,-19-27-155</inkml:trace>
  <inkml:trace contextRef="#ctx0" brushRef="#br0" timeOffset="119026.8079">11784 8686 779,'0'0'190,"3"0"-137,-3 1-53,2 2-33,2 9-8,0 15 41,6 19 32,0 23-8,-4 64 81,-12 28-41,-14 6-32,12-63-13,-4 1 5,8-62-13,4-7 2,-2-11-13,2 27-1,2-20-8,4-12-97,4-16-113,-2-5 72,35-59-38</inkml:trace>
  <inkml:trace contextRef="#ctx0" brushRef="#br0" timeOffset="119710.8471">11783 8314 579,'-6'-4'198,"5"2"-85,-2-1-40,1 3-5,4 0-16,1 0-37,0 1-14,13 4 5,10 6 37,18-1 22,15-7-4,10-3-14,3-3-5,-8-7-17,-9 3-11,-12 3-5,-5 4-3,-7 4 2,-2 3-7,-6 0-1,-8-4 0,-3 3 0,-7-6 0,-3 2 6,-2-2 9,0-2 6,-1 2 5,0-2 11,-1-2 41,-4-10-69,-4-4 2,-4-5-11,-3-3 19,-5 3-11,-3-5-7,-2 5 5,5 1 0,2 9 2,8 3 7,5 7 0,6-1-9,-1 4-6,4 0-1,-1 0-30,4 0-29,1 7-24,5 2 84,6 4 1,5 6 11,7 2-4,0-5 2,1 3-4,-3-1-6,-4 4 0,-1 0-11,-3 1-1,-2 1 12,-4 1-2,-5-1 2,-5-1 14,0-1-8,-4 0-5,-3-6 7,0 4-8,-4-2-11,-2 0-53,-4 5-58,-2 1-140,-38 31-433</inkml:trace>
  <inkml:trace contextRef="#ctx0" brushRef="#br0" timeOffset="120059.867">12766 9067 976,'1'0'152,"1"0"-134,1 3-12,4-3 15,6 1 45,3-2 12,9-3-24,5-2-12,7 0-5,5-7-10,6 4-7,7-1-14,-2-3-5,1 3 0,-4 0-1,-16 4-1,-7 0-39,-11 2-44,-2 4-41,-8-2-77,-20 2-158</inkml:trace>
  <inkml:trace contextRef="#ctx0" brushRef="#br0" timeOffset="120355.8839">12742 9612 940,'2'0'78,"2"0"-78,-1 2-62,3-2 62,4 2 96,7 0 50,7 2-17,13-4-53,8 0-19,8-4-9,6-4-4,-1-2-16,-6 0-2,-7-3-4,-6 2-1,-10 5-15,-9 0-4,-8 3-2,-5 3-1,-5 3-45,-4-6-67,-2 3-37,1 0-73,-14-19-341</inkml:trace>
  <inkml:trace contextRef="#ctx0" brushRef="#br0" timeOffset="121842.969">14030 8567 324,'-3'0'672,"1"3"-606,-2 10-65,2 16-2,-4 20 0,-3 19 1,-4 15 5,-2 10 20,-9 57-7,-6 10-10,2-2 1,20-113-2,1-8 2,0-5-9,-1 31-31,2-18-67,6-15-82,6-11-43,10-14-134</inkml:trace>
  <inkml:trace contextRef="#ctx0" brushRef="#br0" timeOffset="122370.9992">14049 8939 556,'0'-10'150,"0"3"-30,4-9-51,1 9-42,-1 3-15,2 0-1,3 0-4,6 3-5,6 2 5,8 3 2,3 4-3,4 2 5,-1-1-11,-1 8 0,-10-4-10,-3 4-7,-12 1-11,-9 1 28,-11 8 43,-13 3 25,-7 7-19,-17 1-10,-7 1-7,-8-1-17,-2-8-14,5-8 15,6-6-10,14-11 6,16-2 0,11-3-12,10 0-21,6 0-45,6-3-15,5 3 81,15-1 3,13-2 31,4 0 10,2 3-13,-6 2-1,-5 6-7,-7 9-2,-3 1 12,-2 9 10,0 3-1,-1 1-9,1 1-6,-2-1-12,-2-7-9,-5-7 0,-1-6 6,-4-8-12,-2 1-66,-2-8-68,2-2-103,16-71-332</inkml:trace>
  <inkml:trace contextRef="#ctx0" brushRef="#br0" timeOffset="122709.0185">14816 9055 971,'-3'0'113,"3"2"-112,0 0-1,3 2 0,0 3 32,0 4 17,3 2-5,4 1-19,-2 0-13,-2-7-1,-3-6-5,0-1 18,-6 0 39,3-4 16,-3 0 4,-2-12-52,-2-4-26,-5-6-5,3 4 0,-4 6-6,6 8-1,3 5-10,1 6-5,0 1-4,0 0 17,-4 9 8,-2 3 1,-2 4-75,2 9-113,-6 34-356</inkml:trace>
  <inkml:trace contextRef="#ctx0" brushRef="#br0" timeOffset="125014.1504">15840 8216 333,'1'-4'118,"1"-2"-59,2-4 22,-1 1 22,-1 2 5,-1 4-16,-1-1-10,0 4-2,-1 0 1,1 0 0,-4-3-32,3 0-16,-3-1-15,1-4-4,1 3-7,1-1 1,-2 1-8,1 1 14,-2-2-5,0 2 3,2 1-5,0 1-1,-1 2 0,1-2-6,0 2 8,0 0 1,2-2-8,0 2 1,2 2-2,-2-2-1,0 0-29,0-2-46,2 2-44,-2 2-47,-2 0-85,0 3 2,-10 33 98</inkml:trace>
  <inkml:trace contextRef="#ctx0" brushRef="#br0" timeOffset="125454.1756">15925 8187 588,'-3'-4'151,"3"-2"-70,-3-4-30,-2-7-13,0 2 16,-2-4-12,1 4 15,-1 0-17,0 6-11,-7 1-19,-1 0-10,-4 8 2,-7 6-2,1 4 7,2 3-7,0 5 1,6 6-1,-4 1 0,3 12 0,4 1 0,-1 7-11,4 6 1,7 5 1,5-6 1,4-1-7,7-6-6,7-6 12,2-6 8,4-3-17,-4-11 10,4-9-11,1-8 19,-3-9 22,0-11-2,1-5-11,0-11-9,-2-6-32,-1-14-67,4-10-87,54-154-136</inkml:trace>
  <inkml:trace contextRef="#ctx0" brushRef="#br0" timeOffset="125732.1915">16111 7418 354,'0'-2'177,"-1"2"-89,1 0-32,-3 2-56,3 4-30,-3 13 30,-4 15 63,-3 24 61,-3 21-25,-10 74-27,4 21-24,15-126-16,4-2-17,1 43-15,7-5 2,0-3-2,5-7-14,0-8-89,2-9-53,6-11-26,3-17-2,53-9-142</inkml:trace>
  <inkml:trace contextRef="#ctx0" brushRef="#br0" timeOffset="126335.2259">16548 7967 506,'-3'-17'208,"-1"2"-88,-6-10-36,1 4 23,-1-1-25,1 11-37,3 6-22,3 3-23,-4 8 12,-3 9-12,-7 13 10,-4 13-4,-3 9-6,2 6-14,4 0 13,5-2-11,7-3-3,6-10-6,4-8-22,6-13 1,3-10 25,2-10 17,7-11 35,5-11-18,6-13-17,-7-7-7,-1-3 7,-5 0 8,-3 4-2,-4-2-5,2 6 0,-5 4 11,0 7 5,-4 8 7,-5 10 24,0 4-28,-2 5-20,0 6-16,-3 0-26,2 8 42,-6 15 45,0 11 15,-4 8-30,1 9-9,0 3-12,2 2-2,-3 5-6,3-1 1,0 4 7,-1-5-4,2-3-4,0-8 4,6-4-5,0-12 0,4-6 0,2-9-12,-1-9-2,3-4 7,-1-5-5,2-6 1,2-3 11,9-12 24,8-14-24,8-13-99,7-10-154,67-103-344</inkml:trace>
  <inkml:trace contextRef="#ctx0" brushRef="#br0" timeOffset="126754.2499">17179 8141 378,'-2'5'223,"-2"3"-136,-1 8-10,0 0-4,2-3-8,3-6-31,0-3-26,1-4-8,1 0 11,0-2 4,-1 0 10,1-2 23,2-3 27,-1-8-25,1-8-8,4-2-24,-4-2-12,-2 6-6,-2 8-6,-2 9 6,-2 4 24,1 0-12,-3 8-11,-2 3 17,-5 8 11,-2 5-10,2-2-13,4 0-6,5-5-7,3-2-17,6-4-117,23 9-218</inkml:trace>
  <inkml:trace contextRef="#ctx0" brushRef="#br0" timeOffset="127527.2941">17734 7961 506,'4'-4'189,"-3"0"-83,5-5 4,0-5-4,2 2-2,2 2-17,-1 3-42,2 6-30,0 5-15,-3 4 1,6 6-1,-5 4-4,2 1 4,0 12 17,0 3 8,-5 5-8,-1 6-17,-5 6 17,-2 2-1,-1 1-16,-6-2 0,1-7 17,-2-6-2,3-7-3,-1-11 3,2-10-5,3-8 10,2-5 22,-2-2 12,-1-7-42,0-7-12,3-10-29,2-5 17,4-8 12,8 1 3,1-1 6,3 2-8,7 3 0,4 0 0,4 0-1,2 1 2,1 1-2,-1 3 1,-6 7-1,-5 7 2,-9 4-1,-8 8 0,-2 3 6,-4 0-7,0 2-29,4 2-127,6 0 1,0 2-52,2 0-54,11 10-24</inkml:trace>
  <inkml:trace contextRef="#ctx0" brushRef="#br0" timeOffset="128390.3435">18064 7979 528,'-4'-8'156,"-1"-6"-57,-4-9-4,-7-3 23,2-7 25,-2 3-31,-1 1-19,1 3-24,3 6-31,-1 5-10,3 0 14,0 9-15,3 1-18,-2 5-9,1 1-1,-2 5-17,-5 9 17,-3 4 1,-1 11 0,1 8-8,2 10-16,3 7 10,3 2 9,5 2 4,2-4-7,4-6 6,5-8-22,5-4 11,3-11 7,3-7-2,4-4 8,1-9 12,9-11 16,1-11 8,9-11-12,0-16-4,-1-6-8,-3-6 1,-6-2-2,-7-2-11,-6-4 1,-4 11 0,-9 5 8,0 15 2,-4 15 14,0 5 5,-1 8-1,-2 0-19,3 8-10,0-4-15,-2 0-18,1 10 12,-4 6 17,-4 17 4,-4 20 6,-1 12 0,-4 6-5,2-2-1,-2 2 9,-3 6-9,3 1 6,-6 6-4,4 5 2,-3-5 23,7 2-18,2-14-7,3-10-2,3-5 0,5-10-6,1-6 6,4-10-12,1-10-1,0-6 5,3-5-8,4-8 8,-1 1 8,5-6 29,7-3-4,5-12-4,7-8-21,6-9-79,3-8-125,3-5-149,65-97-300</inkml:trace>
  <inkml:trace contextRef="#ctx0" brushRef="#br0" timeOffset="128690.3607">18307 8579 758,'-4'8'175,"1"3"-119,-4 13-37,-4 4 38,4 5 0,4-4-10,4-3-43,6-10-4,4-1-18,-1-11 18,7-6 6,2-12 39,3-5-4,2-17-20,-5-6-3,-4-3-18,-8 3 21,-9 7 41,-4 13 43,-6 8-27,-3 11-24,0 4-14,-4 4-13,-3 12-15,-1 5-6,1 1-6,-1 4-95,7 1-104,-39 52-253</inkml:trace>
  <inkml:trace contextRef="#ctx0" brushRef="#br0" timeOffset="129306.3959">15253 9569 719,'0'0'299,"2"0"-263,6 0-21,15 1-15,16-2 111,20 1 9,64-6-47,39 0-17,31-3-40,-22-4-1,32-6 11,2-7 10,3-1 0,-3 2 12,-17 5-14,-23 14-1,-19 14-7,-14 7-11,-21 0-6,-16 4-8,-5-5-1,2-7 0,9 5 6,7-5 4,4 0-10,-11-9-40,-60-2 14,-10 3-41,-6 1 16,21 0 10,-20 1 13,-19 1-35,-13 0-36,-13-2 76,-16 2-88,-123 7-235</inkml:trace>
  <inkml:trace contextRef="#ctx0" brushRef="#br0" timeOffset="131617.5281">3953 6235 184,'0'4'126,"0"0"-96,2 3-28,-2 2 3,1-5-5,2-4-3,0-2 3,0 0 15,-2 0 1,1 2 11,-4 0-6,1 0-21,-1 2-8,1-2 8,-1 0 13,4-2-13,1-8-25,0 3-47,0-4 1,2-2 34,-1 3 23,-2 4 14,-1 5 27,-2 1 0,-2 3-26,-2 0-1,2 0 78,0 1 0,0-2-13,1 3-1,-1 5-20,-1 1-23,1 6-3,2 3-17,1 8 5,-3 4 8,1 8 22,-1 2 0,-1 2 12,-4 1-12,1 3-8,-1 2 7,2 4-13,1-2-11,1 5-1,-3-6-2,0 3-7,1 1 0,3 3 11,-4 8-3,1 6-8,-2 2 12,2 2-5,-2-5-8,2-2 6,-2-7 1,0 1-6,2-3 0,-3-3 1,2-4 5,2 0-6,2 6 0,0 2-1,0 0 0,0-3 1,3 9 0,0 3 47,2 5-3,2 0-21,1-7-12,2-10-12,5-6-5,0-4 5,5-2 13,-1 8-4,5 1 24,2-3-24,-5 1-8,2-8 20,-4 4-7,-1-2-1,0 2-5,0 0-7,-3 0 0,2 6 5,-4 0-5,2 2-1,6 0 1,-2 1-1,2 9-6,4-2 6,-1-2 0,0-8 0,-2-10 0,2-4 1,-6 0-1,4-3 6,-3 2-6,1 5 1,-1 0 0,4 6 0,1-5-1,-3-1-12,1 2 12,0-5 6,0 4-5,-3-7 5,-2-3 3,-1-5-7,-3-5 4,-4-4 1,-2-3-7,2 0 0,1 2-1,0 2 1,-3 2 0,1 2 7,1 7-5,0 2-2,1 0 1,-2 4 7,0 1 43,1-4-26,-2 0-13,1-3-6,-1 3-4,0-3 4,-1 4-6,0-1 1,2-1 0,0 2-1,2-4 0,0-2 0,-4-5 0,2-7 2,-3-6 5,-1-1-1,0-5 0,1 0-1,-2-2-4,0 0 4,-2 4-4,1-3 11,0 2 11,1-2-13,-2 3 8,2-6-1,-2 0-4,2-4-2,0 0 10,0 1-8,0-2-11,0 2 7,0-2-2,0-1 10,0 2-7,-1-2 2,1 0 2,-2 0 1,-1-8-15,-1-5-108,-5-16-230,2-168-605</inkml:trace>
  <inkml:trace contextRef="#ctx0" brushRef="#br0" timeOffset="132482.5776">4480 9279 663,'3'-12'173,"1"2"-94,5-12-50,0 5-14,1 4 42,0 1 18,0 4 0,0 0-27,3-2-29,4 6-4,0-3 2,9 6 1,-2-1-3,6 5-8,-3 6 4,0 7-11,6 7 0,-9 7-12,3 9-5,-7 10 17,-7 12 24,-3 4-6,-6 1 18,-4-3-12,-7-1-9,-2-10 0,1-11-3,2-10-4,-2-13 5,8-10-1,-2-8 8,1-2 13,-4-4 12,-2-8-36,-4-8-9,1-5-41,2-14 23,10-10 18,11-5 1,4-10 14,9 0-6,-2-5-9,-3 4 0,0 12 12,-2 6-5,-5 9-1,-2 10 0,-3 8 0,-6 11 5,0 4 5,-3 6-15,0 1-1,0 0 1,0 0-2,0 0-7,0 0-40,0 0-57,1 0-71,3 4-173,-2 11-175</inkml:trace>
  <inkml:trace contextRef="#ctx0" brushRef="#br0" timeOffset="135469.7484">16575 10004 721,'0'0'229,"0"0"-133,-1-4-96,2 4-9,1-3 2,1 2 7,5-2 20,6-6 23,8-4 13,6-5-7,-5-1-7,1 7-6,-9-1-13,-2 8-11,-5 1-11,2 4-1,-1 1-1,2 6-8,1 0-8,-2 6 12,6 10 5,-2 6 6,-1 7 10,-3 8 1,-3 8 8,0 5-5,-7 6-1,-7-4-10,-3-2 3,-4-2-4,2-7-8,-3-6 12,3-13-3,5-6 0,0-13-9,5-6 14,2-4 4,2-3 3,0 2 4,-4-5 4,2-8-29,-4-1-1,3-11-15,2-9 16,6-13 7,5-2-5,10-8-2,1-5-1,7 0 0,4 6 0,-4 6 1,-3 10-1,-3 9 1,-5 9-1,-5 6-1,2 10-7,-5 3-6,-1 1 6,-1 3 0,-1 3-3,0 0-40,2 0-40,-4 0-53,2 3-118,14 14-89</inkml:trace>
  <inkml:trace contextRef="#ctx0" brushRef="#br0" timeOffset="135988.7781">17285 9853 877,'0'-2'246,"0"2"-149,3-2-97,4 4-4,1 3-5,4 3-9,3 5 3,0 3 0,4 6 7,-1 4 8,2 0 0,-7 3-1,-6-3-4,-7 5 5,-10 0 33,-6 1-1,-5 0-16,-3-3-14,3-6-4,0-3-4,7-5 6,7-8 0,6-3-24,4-2-26,2-1-19,3 1 69,3 1 15,2 3-3,0-5 9,7-1 14,-2-4 11,6-2 5,-1 3 0,4 1-19,0-2-16,3 2 7,-4 2-13,-6 0-5,-12 2-5,-2-2-9,-2 2 8,-3-2-26,-2 0-86,-9 0-103,-44-12-491</inkml:trace>
  <inkml:trace contextRef="#ctx0" brushRef="#br0" timeOffset="137699.876">19127 9469 901,'4'2'95,"7"0"-88,4 5-7,12-3 8,3-1 7,2-3 0,0-7 12,-5 0-9,-3-3-3,0-5 10,-3-1-2,1-4 7,-1-5-5,5-1-11,-3-5-4,4-6-8,-1-2-1,-7 3 5,0 3-5,-9 4 8,-3 7 11,-7 4 14,-6 2 4,-3 2-38,-5 1 55,-6 3-23,-6 2-16,-7 4-14,1 7 8,-4 6 2,3 9-12,2 9 0,2 14-6,2 9 5,1 12-5,2 15 5,1 1 1,1 1 0,0-8 0,6-9-5,2-10-1,9-7-21,8-7-23,9-7 22,3-3 28,7-5 27,4-4 9,5 2-17,6-10 7,-1 1-7,2-9 5,-4-6-15,1-6-9,-4-7-31,-1-6-80,-5-4-110,31-60-229</inkml:trace>
  <inkml:trace contextRef="#ctx0" brushRef="#br0" timeOffset="138105.8991">19681 9516 593,'0'0'285,"0"0"-165,0 2-91,0 0-29,5 6 0,1 6 27,7 13 49,4 6 8,3 9-19,1 3-44,-4 0-21,-7 1-9,-4-8-2,-7 0-1,-6 0 12,-7-2 44,-5-1-14,-1-3-17,1-7 13,8-9-10,5-12 5,6-5 6,3-5 11,3-11-38,0-8-42,9-15 42,1-12 18,4 2-3,3-2-8,4 2-5,-2 0-1,4 6 1,-1 3-1,1 7 7,1 4-8,1 2 0,-4 3 0,-2 5 0,-8 3-1,-3 8-47,-6 4-37,-2 1-31,-3-3-44,-6-32-136</inkml:trace>
  <inkml:trace contextRef="#ctx0" brushRef="#br0" timeOffset="138945.9472">19157 8786 514,'-2'-2'111,"-2"1"-22,-2-5 46,3 6 24,2-2 1,1 2-65,0 0-53,0 0-21,1 0 6,-2 2 21,1-2 0,-4 0-8,2 0-13,0 0 2,-2 0 2,2 0-2,0-2-17,0 0-3,-2 0 3,4 2-12,4-2-2,-2 0-32,2 2 8,2-4 25,3-2 1,4-2 10,11-9 7,11 0 4,14-4 7,12 4-16,14-3 17,53-3-16,24 1 5,-13 8-1,-109 14-17,-3 2 7,-5-1-7,21 6-1,-15-3 1,-6 2 0,-9-2 0,-7-2 1,-3 0 9,-3-2 4,0-2 5,-3 2 1,3-2 2,-3-2-5,0-4-17,-2-8-14,-3-3-1,0-3-3,-6-1 11,-3-2 7,-4 3 1,-4-1 8,-3 1-1,8 6-8,0 0 14,7 9-1,7 2-5,6 1-8,3 4-37,0 0-31,1 3 13,5 0 23,-1 7 32,8 6 8,-2 6 5,2 1-7,-1 4-5,-2 4 0,-1-1 6,3 1-6,-3 5 5,1-5-4,1 0-1,-5 0-1,0-5-1,-5-2-10,-4-5 4,-4-4-8,-3 1-3,-8-2 4,-15-1 13,-16 5-69,-20-5-98,-188 28-196</inkml:trace>
  <inkml:trace contextRef="#ctx0" brushRef="#br0" timeOffset="140418.0313">5269 10080 202,'-9'-20'499,"3"6"-311,-9-14-83,6 14-15,3 0 22,3 8-23,-1 5-19,4 1-49,-1 1-21,2 2-30,3 3 8,-2 1 7,2 8 0,2 2-14,-3 4-2,-4 5 8,-7 4 11,-7 6-48,-7 0-117,-4 1-28,-29 22-17</inkml:trace>
  <inkml:trace contextRef="#ctx0" brushRef="#br0" timeOffset="140958.0623">5704 9465 115,'1'-5'632,"4"2"-543,13-4-88,6 7 11,14 0-6,4 0-6,5 0-1,4 0 1,-2 0 11,-1-4-2,-6 0-8,-11-3 5,-10 0 3,-8-3 1,-9-2 40,-8-7 5,-2-1-28,-10-6-27,-8-3-35,-7 1 35,-8 4 18,-3 2-7,0 6-5,-2 5-5,6 9-1,6 4-8,3 9-16,6 11 17,7 7 7,-1 13 11,3 16-5,3 8 9,5 4 3,2-2-6,8-4-5,2-6-7,7-3-6,2-9-18,5-8 12,1-6 12,2-6 19,1-10 10,5-6-5,7-10 3,6-11-6,6-7-21,1-11-26,1-5-86,-9-6-56,-2 1-59,19-68-25</inkml:trace>
  <inkml:trace contextRef="#ctx0" brushRef="#br0" timeOffset="141336.0839">6213 9590 109,'-1'-6'153,"1"5"-25,0-5-17,6-1-42,8 3-48,6-1-9,9 4-2,0 2 5,1 4 9,3 6 23,-5 8 11,-2 1 29,-2 5-58,-6 7-29,-7 5 49,-9 4 8,-4 1 11,-9-1-34,-3 0 2,-2-8-6,1-13-21,3-7 15,4-9 23,2-7-8,3-4-18,0-6-21,3-8-59,5-5 4,5-15 10,7-3 3,4-6 1,3 3 14,-2-1 18,-1 9 9,-2 6 1,-7 4 0,0 5 9,-5 4-2,-1 3-7,-1 3-1,-1 2 0,-1 5-12,-1 2-39,-2 2-75,-2 3-49,-20-4-134</inkml:trace>
  <inkml:trace contextRef="#ctx0" brushRef="#br0" timeOffset="142115.1285">5613 9029 507,'-1'0'126,"1"0"-82,-1 0 11,-1 0 41,2 0 32,0-3 5,0 2-5,0-2-14,-2-8-99,0 0-14,0 0 16,-4-1 16,3 0-6,-2 6 1,5 2 1,0 0-29,4 2-33,6-5 4,17-6 29,27-16 1,80-32 0,55-11 12,-12 17-7,-139 44-4,-6 4-2,-2 3 0,29-6 0,-8 7 0,-14-1 0,-5 1 0,-13 3 0,-10 0 0,-5 0 0,-5 0-8,-2 1 8,0-2 14,-7-6 18,-5 1-32,-6-2-30,-6-3 12,-1-5-7,-2 3 7,-1-2 7,0-2 6,-3-3 5,8 7 0,1-5 4,5 7-2,3 0 2,8 6-2,7 0-2,4 5-30,4 0-69,12 6 93,4 2 6,13 6 1,7-1 13,1 5-8,-3 4-6,-1 1-9,-4 5-6,-3 3 15,-4 2-2,-4 1 1,-7-4-12,-1-1 12,-10-7 1,-5-3 2,-2-1 4,-8 1 19,-11 0 8,-10 6-7,-6 2-26,-9-2-24,-1-2-120,-74 23-192</inkml:trace>
  <inkml:trace contextRef="#ctx0" brushRef="#br0" timeOffset="147557.4398">3652 12670 99,'-18'10'499,"6"4"-399,-10 12-62,7 4-23,12-4-15,7-5-36,10-5-25,2-9 61,13-6 96,10-3 40,20-12-10,56-22-19,42-17-32,5 2-30,-67 31-21,-14 5-12,-42 10 1,-4 0-13,-5 4 0,24-2 0,-9 6 0,-17 4-12,-14-2-19,-11 6-5,-8-5 36,-5 0 55,-10 5-17,-2 4-20,-11 2-18,6-4-14,6-3-125,4 6-351</inkml:trace>
  <inkml:trace contextRef="#ctx0" brushRef="#br0" timeOffset="148406.4883">9878 11379 597,'-7'0'163,"3"0"-64,-6 0-43,8 1-8,2 2 3,0-3 7,2 0-17,1 0-41,4 0-2,7 4 2,12 2 89,14 2-14,21-4-21,59-10-5,32-14-17,-14 11-13,-105 9-8,-3 1 5,-7 4-16,22 2 0,-18 3-148,-8 2-196,-47 5-387</inkml:trace>
  <inkml:trace contextRef="#ctx0" brushRef="#br0" timeOffset="148654.5025">9800 11997 1304,'3'0'130,"11"-3"-130,16-4-70,16-1 62,16-10 8,6-1 42,4-3 29,-4 9-34,-6 3-22,-10 10-9,-12 7 5,-6 1-10,-11 0-1,-7-2-57,-4-2-43,-5-4-142,-6-8-11,-16-65-318</inkml:trace>
  <inkml:trace contextRef="#ctx0" brushRef="#br0" timeOffset="148925.518">9845 11622 1132,'0'0'182,"2"0"-182,0 3-99,3-2 29,4 8 70,1 5 26,4 14 11,2 17 14,-3 18-9,-5 19-16,-21 77 44,-35 36-5,0 4-34,27-87-11,17-10-13,5-71-7,4 1-11,4 3-36,4 20-80,5-6 4,-1-16-90,1-35-302</inkml:trace>
  <inkml:trace contextRef="#ctx0" brushRef="#br0" timeOffset="149597.5564">9445 10926 1185,'-12'-8'195,"8"4"-107,-7-7-58,9 8-30,4 2-7,4 2-56,12 3 24,12 6 39,22 8 43,66 1 2,65-9-9,19-25 5,-87 8-13,-4 4-4,-13 2-6,-1 10-7,-12 4 1,-45-7-11,-6-3 0,0 1 13,23 6-13,-7-1-1,-14-3 0,-11-5 1,-12-1 0,-6 0 5,-4 0 11,-6 0 7,2 0 22,-1-3 32,-3-9 9,-1-6-66,-6-10-21,-6-12-7,-4-7 7,-4 0 7,-6-5-7,0 4-1,-4 1-14,2 9 14,4 9 1,9 7 7,5 8 5,8 5-1,5 5-11,4 4-17,3 0-40,0 4-1,12 5 38,6 5 20,12 14 12,11 5-11,4 5 7,3 4-7,-2 2-1,-7-3 1,-3 0 0,-6-4-1,-4-2-1,-8-3 1,-4 2-30,-10 5 5,-8 3 25,-14 4 16,-13 16 5,-13 1-21,-5 8-4,3-7-116,16-6-114,11 42-344</inkml:trace>
  <inkml:trace contextRef="#ctx0" brushRef="#br0" timeOffset="150020.5807">11358 11722 465,'-6'-1'611,"1"-1"-429,-1 1-130,5 1-19,1 0-21,3 0 17,6-4-29,4 1 6,19 2 6,21-3 72,72-11-11,46-27-22,-6 3-25,-128 32-13,-5 3-3,-8 1-9,22 2-2,-16 1-6,-14 5-29,-9 1-79,-7 0-56,-7 4-48,-6 4-45,-60 30-68</inkml:trace>
  <inkml:trace contextRef="#ctx0" brushRef="#br0" timeOffset="150328.5983">11202 12661 1342,'0'0'221,"2"-1"-221,9-3-89,12-1 89,11-12 18,14-3 54,8-7-3,6 5-20,4 12-17,-1 4-20,-2 6 6,-2 0-8,-7-1 5,-2-2-1,-4-4-5,-9 7-9,-9 0 2,-14 0 3,-6 7-5,-10-3-38,-3-1-43,-5 1-9,1 0-16,-6-3-82,-66-30-727</inkml:trace>
  <inkml:trace contextRef="#ctx0" brushRef="#br0" timeOffset="150952.634">12651 11700 1178,'-1'0'244,"-1"0"-211,-1 3-3,2-2-13,-2-1-5,3 0-11,0-1 11,3 1-12,0-6-42,1 5-150,5 0-331,20-19-123</inkml:trace>
  <inkml:trace contextRef="#ctx0" brushRef="#br0" timeOffset="151805.6828">13336 11149 763,'-8'-11'213,"-1"3"-135,-3-6-11,2 2 1,-5 2-14,6 1-12,-4-3 7,3 5-28,-4 2-10,6 1-4,-1 2-5,-5 1-2,-2 2 1,0 5 1,-5 0 5,3 4 8,-1 0-14,2-1-1,7 3 0,-3 0-2,6 0-14,4 7-5,0 3-2,1 9 22,1 3 0,2 5 1,1 0 9,0 2 4,0 3-2,0 0 4,5 1 4,-1 7-5,1 2-8,2 5 0,3 4 4,-1 0 4,2 4-1,0-3 4,1 7-1,1 7 40,-5 7-13,1 5-23,-2-1 2,-2 1 1,-4 2 7,-3-2-3,-1-8-3,-2-9-5,-3-9-7,-3-4-11,2-8 1,-3-7 8,1-9-8,-4-9 14,1-4-1,-7-5 6,-10-2 6,-6 5-7,-12-9-10,-5 0-1,-5-10-8,1-4-1,-1-11-5,-3-9-37,6-11-26,1-12-61,9-11-67,19-10-62,28-124-123</inkml:trace>
  <inkml:trace contextRef="#ctx0" brushRef="#br0" timeOffset="153313.769">11371 9896 723,'-1'-2'115,"4"2"-115,7-1-280,14 1 134,89-22-152</inkml:trace>
  <inkml:trace contextRef="#ctx0" brushRef="#br0" timeOffset="153477.7784">12163 9980 793,'-6'-1'0,"-11"28"-315</inkml:trace>
  <inkml:trace contextRef="#ctx0" brushRef="#br0" timeOffset="155012.8662">14027 11383 791,'0'0'165,"-2"4"-119,2-4-39,0 3-6,-3 1 0,3 7 11,-1 9 27,-1 22 3,-2 19 1,-7 17 14,-6 67-15,9-99-16,-11 54-7,-1 0-2,-17 48-17,28-99 2,-12 40 4,9-6-5,6-17 3,2-13-4,4-16-37,0-8-80,4-15-68,-1-5-80,5-61-231</inkml:trace>
  <inkml:trace contextRef="#ctx0" brushRef="#br0" timeOffset="155546.8967">13903 11855 611,'9'-6'85,"3"-1"-55,12-5-16,4 4 8,2 2 13,0 5 40,-4 1-39,-5 4 9,0-1-26,-4 7-13,-5 3-4,-2-2-2,-3 4 35,-4 3 19,-1 0 3,-5 1-6,-3 4-12,-1-1-5,-7-3-16,-1-3-9,-3-2 11,-1 2 4,-3-3-12,-2-3-2,1 1 2,1-8-3,0 0-3,7 0-5,3-3 11,6 0-4,3-3 3,6 2-11,0-1-34,2 0-16,6 4 50,6 0 12,10 2-3,2 4-7,3 6 5,-1-1 2,-3 1-1,-4 0 10,-1-6-2,-4 3 1,-1-1-10,-2-4 1,-1 4-7,-3 2-1,0-5 1,3 1 5,1 3-5,1-4 2,4 3-3,-1-2-66,5 0-96,57-7-193</inkml:trace>
  <inkml:trace contextRef="#ctx0" brushRef="#br0" timeOffset="155838.9135">14756 12173 735,'0'0'223,"-1"0"-158,-2 3-49,3-2 35,-2-1 104,2 3-10,0-3-34,0 0-48,0 0-28,2 0-11,-2 0-18,0-3-5,0 2 7,0 1-8,0-3-42,-6 3-82,-26-9-534</inkml:trace>
  <inkml:trace contextRef="#ctx0" brushRef="#br0" timeOffset="156656.9602">15122 12656 682,'0'-4'192,"0"3"-72,0-2-98,3 0-21,1 0 53,-1-5 75,8-1-60,5-5-31,1 0-14,4 7-14,-2 7-10,-1 7-7,-3 5 1,1 1 6,2 7 1,0 3 13,-3 3-7,4 5-1,-4 2-6,-4 3 14,-1 4-8,-4 2 4,-6-1 4,-3 4-8,-3-1 6,-8-3-2,1-4 4,3-14-2,4-7-6,-2-10 10,7-6 29,-1-4 21,2-8-55,-7-5-11,5-14-15,2-6 3,5-8 4,6-3-13,5 3-4,4 3 25,3 3 3,-2 4 13,4 2-7,1 5-9,-3 5 2,-3 10-2,-1-1 0,-4 8-13,1 3 7,-2 1 5,-1 2-10,2 0-13,2 0-57,1 0-75,-3-1-184,17-22-182</inkml:trace>
  <inkml:trace contextRef="#ctx0" brushRef="#br0" timeOffset="157070.9839">15737 12542 635,'4'-4'192,"-1"4"-130,8-3-43,-1 2 1,0 1 49,0 1 3,-2 2-32,0 7-22,-2-3-18,0 5 0,-1 4-1,-3-2-27,-2 3 28,-5-1 24,-5 5 27,-8 3-8,-8 2-4,-5 1-18,2 3-6,5-7-5,10-5-10,6-8-18,9-6-36,10 3 9,2 1 45,8 6 20,5-2-7,4-2 7,0-7 7,1-3 6,-3-2-5,-9-2-10,-4 2-6,-6-2-10,-6 3 5,-3 1-6,0 0-1,0-3-5,-3-3-41,-4-8-311,-40-56-296</inkml:trace>
  <inkml:trace contextRef="#ctx0" brushRef="#br0" timeOffset="157529.0101">14827 12073 770,'-6'0'189,"4"0"-92,-7-2-56,7 2-4,7 0-5,1 2-32,3-2 13,16 2 16,23-1 67,15-1 0,57-6-30,9-15-20,-89 14-5,4 1-7,85-11-5,19 2-5,12 5-9,-71 16-6,-52-2-9,-5-2 5,-4 1-4,22 2-1,-17 1 1,-14-4-1,-13 0 0,-8-2 0,-1-2 0,-6 0-41,-12-6-101,-13-7-161,-115-54-462</inkml:trace>
  <inkml:trace contextRef="#ctx0" brushRef="#br0" timeOffset="158429.0615">15314 11196 202,'0'-13'821,"-4"0"-648,-2-8-134,-1 2-17,-4 3-14,-1-5-2,0-5 28,-3 8 8,2-3-10,1 7-17,4 4-15,0 3 0,4 6 0,1 1-12,-5 4-8,0 6 20,-8 12 12,-5 7-3,1 4-8,-1 5 0,2 0-1,4 1-7,3 0 6,6-4-15,6-3-8,6-5-9,5-5 25,2-3 8,1-9 1,3-2 19,0-8-8,7-8-2,4-10 5,6-12-15,5-7-7,0-11-11,-7 3 8,-12 7 10,-7 9 11,-5 11-2,-8 10 25,-7 6-2,6 0 16,-2 4 1,3-2-19,-2 0-9,2 0-21,-1 2-7,0 6-23,-6 10 19,-2 11 11,-1 14 0,-7 12 1,2 9 9,-4 2-9,2 2 0,1-2-1,-2-6 6,6-5-5,1-6-1,1-8-1,7 0 1,3-10-19,0-5 8,3-5-10,5-7 8,0-6 5,3-4 8,4-4 30,7-6-30,7-10-3,7-6-81,4-8-61,4-4-143,46-52-201</inkml:trace>
  <inkml:trace contextRef="#ctx0" brushRef="#br0" timeOffset="158753.0801">15526 11610 639,'3'4'135,"-3"0"-135,6 6 0,1 4 0,-1-1 36,1 1 12,3-6-1,-3 4-22,4-8 7,-2-2-13,-1-4 23,2-6 15,2-7 23,-1-7-44,-1-4-18,-6-1 1,-2-3 11,-7 4 23,-1 2-37,-4 6 5,-1 2 23,4 11-4,-1 2-7,-2 3-33,1 2 0,-5 3 2,4 2 7,-3 7-9,6 0-8,-1 3-84,6 5-124,4 4-51,20 38-335</inkml:trace>
  <inkml:trace contextRef="#ctx0" brushRef="#br0" timeOffset="159828.1416">16616 12176 812,'0'0'252,"0"0"-140,0 0-76,1 0-11,4 0-25,2 1-37,12 2 37,8-2 27,16 1 27,9-4-26,1-3-2,-5 0-4,-4-2-10,-6-6-11,-4 4 15,-13-1-7,0-3-3,-9-1 12,-8-8 0,-1 4 6,-6-9-24,-4 1 0,1 1-21,-7-2 21,-4 1 21,2 1-3,-4 1-16,-2-1 16,1 10-12,1 0-5,-4 10-1,2 2 8,-4 9-7,0 4 17,-5 8-6,2 5-1,1 7-10,3 6-1,3 6 1,-1 13 0,2 8 0,4 5-1,6 5 0,2-3 0,8-9-13,10-6-20,4-16 17,8-4 6,8-11 10,4-3 15,8-13 9,6-8 5,-6-10-13,-5-9-8,-6 1-8,-5-4-48,-6 2-114,0-1-144,26-51-394</inkml:trace>
  <inkml:trace contextRef="#ctx0" brushRef="#br0" timeOffset="160232.1647">17220 12242 1060,'0'0'281,"1"0"-238,8 4-43,0 8-13,3-1-2,2 7-2,-2 5-4,-1 7 6,-4 15-18,-5 8 33,-5 6 23,-6-4-23,-1-6 21,-8-5 3,0-6 9,-4-2-9,2-9-6,6-4-6,4-12 0,5-8-2,7-5 10,1-6-20,3-15-41,8-14 31,7-22 9,10-12 1,5-6 8,1 3-7,-2 9 12,-2 14-13,-7 8 7,-4 10-6,-4 11 1,-6 4-2,-4 8 6,-5 7-2,-2-3-4,-1 6-39,0 2-82,3 2-77,-2-1-18,-14 13-125</inkml:trace>
  <inkml:trace contextRef="#ctx0" brushRef="#br0" timeOffset="161013.2094">16624 11691 964,'-1'0'207,"1"0"-135,-1 0-55,2 2 7,0-2-15,4 0-9,7 3-56,13-2 56,19 5 56,24-5 1,62-5-5,18-1-1,-105 5-24,-4 0 2,34 1-8,-15 0-9,-9 2-3,-9 1-3,-6-4 7,-2-1-13,-2-5 1,-8 2 2,2-4 5,-8 0 7,-7 2 6,-4 5 15,-5 1 16,-1-1 1,-1 2 1,0-1-15,-4-1-8,2-3-4,-2-3-16,-6-7 1,0-2-6,-7-3-6,-2-9 0,-6-2-11,-9-3 1,0-2 2,-2 2 8,1 2 6,3-1-6,8 9 6,6 8-5,10 8 1,7 1-2,3 5 0,1 1-15,3 0-32,4 4-20,8 5 26,11 3 41,14 8 8,8 3-2,3-1 3,-4 3-3,-6 1-6,-6-1-1,-7 2-5,-5 3-1,-2-5 6,-9 6 0,-3-1 1,-6 1 5,-1 3 5,-6 1-2,-1 4 8,-5-2 1,-1 2-17,-8-4-19,6 1-77,-4-2-56,0-1-106,-4 19-361</inkml:trace>
  <inkml:trace contextRef="#ctx0" brushRef="#br0" timeOffset="161391.231">17925 12280 777,'-1'3'192,"1"4"-150,0 2 12,0 1 21,1 0-11,1-3-35,1-1-11,0-6-17,-3 0 8,4 0 18,-1-6 24,-3 5 2,0-5-14,4-4 4,3-8-19,-1-3-13,-2 2 10,-2 10 19,-2 5-5,0 4-24,-2 2-11,-2 0-12,4 0 2,-2 0-1,0 2-62,-4 4-83,-14 14-221</inkml:trace>
  <inkml:trace contextRef="#ctx0" brushRef="#br0" timeOffset="162717.3069">18212 12973 346,'-2'1'204,"2"0"-58,-1 4-29,1-5 87,1-3 36,-1-4-17,2-8-116,-1-12-74,5-10-23,-2-12-1,5-6 14,1-4-11,6-8 0,-2-9-11,3-12 8,1-9-9,2 0 0,3 0 6,1 7-12,-3 12 3,1 13-10,-2 14 13,0 10-25,2 8-14,7 1 1,5 3 38,4 5 20,2 1-10,-2 9-10,-5 9-4,-5 6-16,-4 12 2,0 3 3,-2 8 6,0 7 8,-3 1 1,-5 7 0,-4-1 1,-6-1 0,-4 4 12,-6 1-2,-6-1 14,-12 7 10,-9 1-2,-6 3-5,-8-7-5,-4-5 2,-3-10-5,-4-7 1,3-13-3,3-12 0,8-8-18,10-9 0,10-2-35,13 4-53,16 6-115,20 1-266,105-4-133</inkml:trace>
  <inkml:trace contextRef="#ctx0" brushRef="#br0" timeOffset="163257.3378">19584 12146 824,'-6'-14'222,"-2"-4"-82,-8-13-55,-3 2-47,-1-1-28,-6 3 23,-4 7 14,4 4-22,2 13-13,4 5-1,2 9-11,2 5-6,-1 16 5,-3 10 0,1 16 1,0 10-1,0 9 1,2 1 3,3-1 1,3-6-4,5-10-13,4-15-2,5-13-20,7-11 23,-2-10 12,10-6 18,7-15 9,10-7-7,8-18 4,6-16-24,2-8-42,-2-13-74,-4-6-115,38-156-387</inkml:trace>
  <inkml:trace contextRef="#ctx0" brushRef="#br0" timeOffset="163536.3536">19632 11232 172,'0'2'1057,"0"6"-964,3 10-93,0 16 0,-2 20 0,1 10 8,2 14-3,1 8-4,-1 8-1,0 56 10,-4-100 10,-2 51-19,0-2 8,-4-4 0,3-2-8,6-11 5,0-7-6,4-15-23,7-9-63,0-17-83,4-13-98,1-21-6,53-87-214</inkml:trace>
  <inkml:trace contextRef="#ctx0" brushRef="#br0" timeOffset="163949.3774">19953 12146 721,'0'0'327,"0"0"-141,0-1-122,0 2-64,1 1-4,1 1-19,2 7 23,6 2 2,6 14 22,0 7-8,7 5 2,0 6-6,-4 3-3,-2 2 6,-4 0 17,-2-1 8,-5-3 5,-3-6 6,0-5-18,0-10-16,1-9-7,-1-5-9,0-7 0,-1-5 22,1 1 11,3-13-1,10-15 15,7-19-31,11-32-2,28-79-5,16-27-4,4 21-5,-59 130 0,-7 7 11,-4 7 1,12-24 17,-10 17 11,-6 8 2,-5 7-1,-3 4-21,2 5-13,-2 3-8,1 1-69,-1 0-68,0 1-95,-1 6-262,-28 30-239</inkml:trace>
  <inkml:trace contextRef="#ctx0" brushRef="#br0" timeOffset="167620.5873">13253 13211 556,'0'2'204,"0"-2"-123,-2 0-24,2 0 56,0 0 22,0 0-26,2 0-34,-2 0-24,0 0-4,2 2-13,-2-2-11,1 1-13,3 2-8,2 3 4,7 4 4,2 7-4,0 0-6,0 7-10,0 5 9,-2 3 0,-2 4 1,-2-2 0,3 0 0,-6-2 7,-2-2-5,1 0 14,-2-6-1,1-5-13,-2-12-2,0-4-1,1-6 1,-1 2 11,8-8 20,5-14-2,6-14-11,6-13-2,3-10-2,-6 9-13,-5 8-1,-5 14 25,-8 15 10,-3 0-10,-3 4 10,1 3-11,-1-3 10,0 3-23,4 2-4,-4 0-6,1 0-1,0 4 0,-1-2-9,2 3 0,-2 0 0,0 0 3,0 0 5,0 0 1,0 0 1,0 0 3,-2 0-4,2 0-15,0 0-16,-1-1-59,-4-3-117,-20-17-411</inkml:trace>
  <inkml:trace contextRef="#ctx0" brushRef="#br0" timeOffset="171144.7889">9382 15000 607,'-2'-1'162,"2"1"-58,-1-2-74,1 2-20,0 0 14,1 0 48,4-2-48,3 2-22,11 0 35,4 0 13,13 2-1,4 0-14,5 2 1,4-3-17,3-1 2,-3-1-10,0-2 1,-5 2-6,-7-3 4,-7 0-3,-6 3-7,-7-2-53,-8 0-83,-5 0-115,-46-20-424</inkml:trace>
  <inkml:trace contextRef="#ctx0" brushRef="#br0" timeOffset="171406.8039">9358 15171 845,'0'-1'134,"2"-1"-113,0 2-21,5 3-8,-1 10-29,3 0 22,-2 14 15,4 14 21,-7 18 18,-2 18 9,-5 12-6,-9 59-14,7-105-8,-4 44-5,-1-9 1,3-13-16,3-8-31,2-8-109,2-10-91,15 8-67</inkml:trace>
  <inkml:trace contextRef="#ctx0" brushRef="#br0" timeOffset="171634.8169">9412 15501 850,'0'-2'195,"2"2"-180,4 0-15,7 2-7,13 2 7,8-2 0,13-2 15,7 0 3,-1 0-6,2 0-5,-8 0 1,-10 3-8,-10 1-19,-10 2-72,-11 6-179,-45 63-38</inkml:trace>
  <inkml:trace contextRef="#ctx0" brushRef="#br0" timeOffset="171867.8303">9352 16071 884,'4'0'103,"2"0"-92,7 3-11,11-2 0,4 0 66,10-1 21,5-1-41,3 0-14,5-2-23,-2 1 3,-4 2-6,-12 0 3,-1 0-9,-10 0-14,-8-1-43,-4-5-78,-7-4-48,-23-55-554</inkml:trace>
  <inkml:trace contextRef="#ctx0" brushRef="#br0" timeOffset="172593.8718">8896 14722 913,'-3'-3'159,"3"0"-69,-3-4-90,3 7 0,3 0-57,4 1 33,10 8 24,11 2 26,17 7 4,18 3 0,60 7 16,42-15-10,18-14-12,-53-11-1,6-5-7,-10-2-14,-38 6 11,-56 10-12,-6 0 5,-3 3 2,20 0-7,-8 0 5,-13 3-5,-12 0-1,-2-3 9,-6 2-2,-2-4 5,0 2 8,0-2 10,0 1 21,0-6 39,1-5-12,-2-7-45,-2-9-21,-6-6-12,-4-2-2,-3 2 2,-8 1-15,-4 6 15,-2 1 0,-4 3 7,-2 5 7,3 2-8,5 3 10,4 5-8,10 4-2,8 1-6,-1 3 0,14-1-32,-4 1-32,8 1 16,5 2 48,12 11 0,9 1 7,1 7 2,4 1-3,0 3-6,-5 3 0,-4 0 1,-2 3 1,-2-3-1,-6 1-1,0-3 2,-2 3-2,-3-1-1,-8-6 0,-2-1-17,-7 4 5,-5-1 13,-7 8 21,-11 0-6,-2 5-15,-6 0-60,0-4-102,8-6-90,-13 34-254</inkml:trace>
  <inkml:trace contextRef="#ctx0" brushRef="#br0" timeOffset="172843.886">10740 15275 509,'17'4'117,"-1"0"-39,19 3 12,5-4 26,4 1-13,3-8-23,5-2-34,1 0-11,1-1-19,-4-3-5,-13 5-5,-12 1-6,-10 1-23,-8 6-106,-11 7-194,-12 11 182,-75 80-180</inkml:trace>
  <inkml:trace contextRef="#ctx0" brushRef="#br0" timeOffset="173065.8988">10710 15990 684,'0'0'237,"1"0"-235,1 0-2,6 0 0,2-4 67,13 3 80,8-7-22,13-1-22,12-3-38,8-2-17,1 2-24,-2 5-14,-10 0-4,-4 6-6,-7 1-23,2-2-101,3-4-155,96-49-528</inkml:trace>
  <inkml:trace contextRef="#ctx0" brushRef="#br0" timeOffset="173989.9515">12675 14759 595,'-4'-9'196,"1"4"-97,-5-12-4,-2 3 2,0-3 7,-3 3-19,-2-5-11,0 0-44,2-2-14,-6 4-15,1-4-1,-2 4-9,-2 4 1,-2 3 7,-1 2-1,1 8 2,0 0 12,4 4 5,10-1 2,1 0-1,6 1-10,0 0-8,6 4-6,-1 9-3,2 5 3,-1 6 6,3 6 0,1 6 1,2-3 0,-1 0 5,-2 0 3,0 6-8,0-2 5,1 5-5,2 3 0,2-2 8,1 4-8,0-6 0,-3 1 0,4-4 6,-2 0 1,-5 6 1,1 4 1,0-1-2,-7 5-7,6-2 1,-6 1 17,0 3-5,2-1-7,2-4-5,0-5 5,2-3-6,2-4 1,-2 2 4,-2 3-5,4 2 5,-5 3-5,-3-1 6,-1 2 4,-3 2-2,-2 0 7,2-3-1,0-9-4,2-2-5,2-13-6,0-3 1,-3-3-1,3-3 6,-1-5 2,-4 1-8,2-2-8,-1 2 8,-4 1 33,-8 0 15,-2 6-12,-7-3-7,-7-5-11,-1-3 3,-2-7-8,-4-6-5,0-8-7,-4-7-1,-3-8-26,-1-5-19,0-5-55,6-4-22,7 2-22,7-7-121,-2-94-511</inkml:trace>
  <inkml:trace contextRef="#ctx0" brushRef="#br0" timeOffset="175535.04">13582 14913 488,'0'-9'153,"-1"4"-34,-1-3-20,1 2 12,-1 6-36,1 2-54,-2 2-21,1-2-21,1 0 15,1 3-6,0 8 12,1 9 36,1 9 36,-2 10-17,-2 13-17,-3 4-7,-2 8-1,-3 8-7,-6 1-8,0 4 1,-2 5-7,4-4-8,0-2 13,8-12-13,0-21-1,6-18-7,3-13-67,0-6-44,-1-6-23,0-4 4,-2-3 31,-7-18-152</inkml:trace>
  <inkml:trace contextRef="#ctx0" brushRef="#br0" timeOffset="176122.0736">13603 15286 675,'0'-3'263,"6"3"-155,8-6-95,15 3-4,14-6-8,4 3 12,0-1-12,-8 1 4,-9 6-5,-15 6-14,-6 3-34,-5 7 4,-5 4 44,-9 6 75,-1 5-12,-8 5 3,-7 5-28,-8-1-20,-5-4 0,0-8-3,2-11-15,6-8-8,1-11 2,6-7 6,6-1 0,5 5 7,5 2 14,5 2 8,2 2-29,2-1-9,2 0-24,2 0-23,2 3 11,8 0 45,7 5 36,4 0 2,10 3-14,5-4-2,0 1 8,-2-3 5,-2 1 5,-7-2-10,-5-2-10,-4 1-11,-10 0-2,-4 1-6,-6-1-1,-1 0 0,-1-2-11,1 2 11,0 1 1,0-4 16,1 0-11,2 3-6,3-2-38,6 4-55,3 0-69,2-5-100,29-44-204</inkml:trace>
  <inkml:trace contextRef="#ctx0" brushRef="#br0" timeOffset="176827.1139">12587 16435 574,'-3'0'184,"1"-3"-46,-2 3 2,3-2-1,1 2-29,1-1-44,3-2-66,1 1-33,-1 1-21,6 2 54,7 7 24,5 4 12,8 6 0,5 7-8,-7 3-17,2 3-11,-6 2-1,-5 1 1,-4-1 5,2 4 19,-4-3-16,0-5 4,0-6-12,-7-9-10,4-11-2,0-3 12,2-6 29,9-9-2,7-11-8,7-12-5,1-3-8,-3 1-5,-4 5 14,-8 5-15,-6 5 6,-5 6-6,-2 1 0,-1 4-45,2-3-70,-1-1-121,2-3-100,28-56-227</inkml:trace>
  <inkml:trace contextRef="#ctx0" brushRef="#br0" timeOffset="178630.217">15170 14671 527,'-3'-10'211,"1"4"-73,-4-11-60,-1-1 6,1-2-39,0 1-9,1-2 29,-1 3-13,-3 5-10,3 0-24,-5 4-18,0 5 0,-1 1 24,-6 3-2,-2 4-22,-2 5 0,0 0 13,1 5-10,5 5-3,1 3 1,3 6-1,5 5-4,0 6 3,3 3 1,4-3-6,6-4-8,1-6-14,4-9-10,7-10 38,4-8 11,4-8-10,3-11 11,7-11-5,-2-14-7,1-3 0,-10 0-1,-7 3 1,-10 10 9,-6 10-3,-4 7-6,0 7-14,-2 4 14,2 4 16,-1 0 23,3 0-12,3 0-18,-3 4-9,0-4-12,0 0-1,0 8-19,0 9 2,-3 9-4,-1 9 25,-3 10 9,-3 10 24,-6 0 6,-2 6 0,1-1 4,0-1-5,2-6-7,0-5-13,7-5-3,4-8-6,2-3 0,5-15-18,2-2-15,2-5 8,8-4 25,-1-4 0,9-4-2,3-6-86,8-6-139,74-56-110</inkml:trace>
  <inkml:trace contextRef="#ctx0" brushRef="#br0" timeOffset="178953.2355">15360 15097 241,'0'0'744,"0"3"-631,0 4-112,0 5 8,3 3-3,4 6-6,0 1-18,3-6-18,1 1 36,1-8 2,-2-4 10,-1-5-5,0-5 10,1-4 4,0-11-5,-4-4-4,-2-8-4,-4-5-2,-3 6 1,-3 5-6,0 11 65,-4 11-9,1 4-7,-3 4-40,-9 6-4,-4 7 6,-7 6 8,-1 6-20,5-1-47,3-1-170,-20 25-231</inkml:trace>
  <inkml:trace contextRef="#ctx0" brushRef="#br0" timeOffset="179260.2531">14486 15824 1127,'2'0'201,"2"0"-201,7 5-159,13-2 159,16 1 22,23 0-1,73-10-3,53-18-1,-6 11-5,-84 23-11,-59-17 10,-1 0-5,-5 5 37,35-8-17,-13-1-11,-11 3-8,-9-2 7,-9-1-14,-10 5-54,-6 1-121,-11 7-169,-52 10-211</inkml:trace>
  <inkml:trace contextRef="#ctx0" brushRef="#br0" timeOffset="179755.2813">14694 16217 1039,'1'-4'165,"5"-4"-165,9-12-21,12 4 7,6-5 14,10 2 2,-9 4 5,-1 6 5,-4 7-11,-9 6-1,0 3-19,-1 11-6,-4 8-7,-4 11 32,-7 8 0,-4 10 42,-4 2-3,-7 2-13,-4 1-5,2-2-2,2-6-10,-2-16-7,7-7 6,3-15-7,2-9-1,1-1 12,1-8 15,2 1 28,0-3-7,0-4-7,4-6-10,-4-5-10,5-9 0,4-7-6,6-5-9,4-6-6,6-4 0,1-4-1,1 3 1,1 1 0,-1 6 1,-5 8-1,-6 15-11,-7 8-11,-6 11-67,-3 5-79,0 2-10,2 6 85,2 3-42,14 30-87</inkml:trace>
  <inkml:trace contextRef="#ctx0" brushRef="#br0" timeOffset="180132.3029">15376 16091 910,'4'-4'184,"1"3"-128,8-2-42,6 3-13,-1 0-2,1 3-17,-5 4-2,-2 3-11,-6 3-28,-6 7 22,-2 6 37,-9 7 55,-4 4-19,-9 1-12,0-1-3,1-8-3,6-6 0,1-8-4,6-4-14,3-5 1,5-2-2,2-3-1,2-2-49,5-1-22,6-2 73,6 0 34,6-7 16,5-1-4,0-4-19,-5 0 2,-6 2-10,-8 5-19,-1 2-1,-1 4-62,-2 1-157,4 6-298</inkml:trace>
  <inkml:trace contextRef="#ctx0" brushRef="#br0" timeOffset="193587.0725">12557 10415 202,'0'1'254,"0"5"-209,0 8-35,3 9-4,3 7-4,5 7 3,6 7-5,39 110-129</inkml:trace>
  <inkml:trace contextRef="#ctx0" brushRef="#br0" timeOffset="194366.1171">15192 14435 172,'-6'-11'945,"3"8"-787,-5-8-103,7 8-55,1 6 0,1-2-16,0 7-4,8 8 20,3 8 42,8 14 2,9 11-1,4 10 5,8 5 5,7 2-34,1 2 2,2 0-9,3-3 3,-4 2-9,-2-4-5,-5-7 5,-11-7-5,-4-7 0,-14-14 0,-1-13 0,-9-10-1,-3-5-15,-2-2-7,-9-12-50,-3-11-150,-8-14-153,-76-117-208</inkml:trace>
  <inkml:trace contextRef="#ctx0" brushRef="#br0" timeOffset="194659.1338">14864 14571 1015,'-9'-3'150,"6"0"-9,-3-2-141,9 7-57,15 13 57,8 15 12,18 19 100,17 17-8,2 11-38,5 4-33,-6 0-8,-3-7-7,-8-9-4,-5-7-7,-6-6-6,-10-10 10,-7-3-11,-4-6 1,-10-11-1,-4-8-29,-3-6-22,-4-7 16,-4-6-5,-7-7-89,-12-12-149,-76-97-390</inkml:trace>
  <inkml:trace contextRef="#ctx0" brushRef="#br0" timeOffset="194923.1489">14837 14773 1092,'-2'2'190,"4"-1"-190,4 8-33,4 15 33,14 9 35,9 16 62,12 12-2,4 8-23,0 1-33,-1-1-3,-3-3-15,-5-5 1,-4-6-1,-6-10-1,-6-9-11,-3-13-9,-11-10 0,-3-4-11,-4-8-34,-4-2 0,-1-9-18,-8-8-120,-39-91-382</inkml:trace>
  <inkml:trace contextRef="#ctx0" brushRef="#br0" timeOffset="196506.2395">16278 15752 747,'0'0'326,"1"0"-206,2 0-108,-3 0-2,3 0-8,1 3 34,2-3 37,7 3-8,3-2-19,10 2-10,4 3 2,3 3-10,1 3-8,-1-4-5,-1-2-9,-2-2 1,0-1 5,-3-6 0,-3-7-3,-6-2-3,-3-7 8,-2-11-4,-7-7-10,-2-7-1,-8-4 0,-5 6 0,-3 5-17,-4 6 18,-2 5 9,-2 5-2,-2 6 1,-1 3-4,-3 3-3,-3 5-2,3 8 1,-4 10 0,-1 10 0,1 9 1,0 17 13,-2 6-7,3 11 4,3-2-10,3 3 13,8-4-4,4 0 2,7 0 2,9-1-5,6 0 3,7-3-6,7-8-5,5-3 6,3-12 4,-2-5-2,5-15-8,-3-8 11,1-15-10,0-11-2,2-11-69,0-9-68,-5-5-107,23-86-259</inkml:trace>
  <inkml:trace contextRef="#ctx0" brushRef="#br0" timeOffset="196919.2631">16779 16003 1073,'2'2'181,"2"6"-158,6 3-22,6 7-1,-1 2 1,-2 5 19,-2 2 16,-1 5 14,-3 2 16,-1 7-15,-6 7-24,-3-4-2,-4-2-8,-5-2 7,0-6-14,-1-7-10,4-9 11,5-7-10,0-9 26,4-2 3,0-2-4,2-4-26,1-5-11,0-9 10,10-17-4,4-12 5,12-13 1,6-8 0,4-5-1,1 6-4,-6 11 3,-6 17 1,-11 18 0,-7 11-6,-7 12-6,-3 0 4,0 0-4,0 0-1,0 0-67,2 0-14,-2 0-16,-4-6-8,-21-27-58</inkml:trace>
  <inkml:trace contextRef="#ctx0" brushRef="#br0" timeOffset="197648.3047">16161 14976 885,'-1'0'174,"1"0"-105,-1 0-67,2 0 17,-1 0 58,1 1 10,1-1-17,1 3-23,9-2-26,12 9 48,17-1 9,21 4-20,54 0-23,35-4-19,9-2-5,-65 3-10,-58-1 9,-4-2-8,-9 0-2,25 11 0,-11-1 0,-10-1-1,-9-6 2,-5-1-1,-5-8 6,-7-1 4,0 0 11,-2-1-3,-2 1-3,0-5 8,-4-5-1,-5-5-22,-5-9 1,-3-6-1,-5-1 1,0 0 8,-3-3-9,0-1-10,3 5 10,3 6 0,9 9 1,5 4 8,3 9-3,4 2-6,1 0-7,2 0-19,1 2-2,5 3 14,11 9 14,4 0 0,10 10 2,3 1 7,-3 4-9,-2 3 0,-1 1 0,-1 3-1,-3-1-1,-3 4 2,-6-5-2,-1-3 1,-11-3 1,-2-9-2,-6-3 2,-6-1 5,-16 3 11,-17 8-16,-15 3-15,-8 2-67,1-4-35,16-1-35,20-3-104,32 32-392</inkml:trace>
  <inkml:trace contextRef="#ctx0" brushRef="#br0" timeOffset="197904.3194">17627 15745 1323,'-1'7'288,"1"-7"-257,0 10-31,-3-2-1,2 3 1,0 1 1,1-2 19,1 1-20,0-6-32,6 0-112,0 3-90,31 12-324</inkml:trace>
  <inkml:trace contextRef="#ctx0" brushRef="#br0" timeOffset="198436.3499">17762 16865 765,'0'0'156,"0"0"177,0-3-126,0-4-26,0-9-56,0-16-80,0-21-36,6-20-9,12-76-12,11-54-39,2-25-12,-10 83 9,-8 15 15,0 11 6,-6 74-13,3 12 7,-1 4 25,12-25-4,2 18-7,6 10 14,-2 10 4,0 3 1,-2 10 5,1 5-5,-5 6 0,3 6 6,-4 9 3,-5 7 35,0 6 7,-11 6 24,-2 10-2,-5 3-23,-7 2-25,1-5-7,-3-13-10,-4-8 14,0-11 1,-8-7 4,-8-5-12,-9-7-9,-3-2-23,0-4-7,9-1 0,9 2-36,12 1-73,11 6-100,17 16-414</inkml:trace>
  <inkml:trace contextRef="#ctx0" brushRef="#br0" timeOffset="198844.3732">18865 15616 898,'0'-9'238,"-4"1"-86,-3-11-34,-4 1-23,-8 1-37,-4 0-29,0 2-11,1 7-18,2 8-18,4 9-3,-3 19 15,2 17 6,-2 26-1,4 6 1,-1 7 1,-2-3 1,8-10 4,4-11-6,7-11-9,13-12 9,10-8 16,10-6-7,10-12-9,4-10-7,0-7-7,-3-15-5,-5-10-22,-6-18-40,-6-22-58,43-170-166</inkml:trace>
  <inkml:trace contextRef="#ctx0" brushRef="#br0" timeOffset="199074.3863">19131 14538 926,'-4'43'126,"0"106"-80,-5 56-23,1-65-11,3 15 33,-1-1 43,4 2-20,-4-9-37,3-37-8,3-71-14,3-9-2,-3-7-7,6 18-18,-3-15-123,15-18-207</inkml:trace>
  <inkml:trace contextRef="#ctx0" brushRef="#br0" timeOffset="199403.4052">19302 15613 1227,'2'0'235,"2"3"-235,4 10-10,8 6-7,4 18 17,2 8 15,2 6 12,-2 4-7,-1-2 4,-6-4 9,2-2-9,-6-8 21,-2-7 7,-5-8 1,1-11-10,-4-5-8,3-8-1,0-4 25,8-17 20,10-19-38,13-22-25,7-19-14,1-2 5,-4 9 4,-10 13 2,-9 22-8,-4 13-5,-5 13-27,-1 3-54,-5 7-71,-2 0-112,-15 21-373</inkml:trace>
  <inkml:trace contextRef="#ctx0" brushRef="#br0" timeOffset="201011.4972">9514 17285 871,'16'1'111,"3"3"-42,20 7-19,15 5-13,13 9 11,9 4 23,59 17 4,27 17-15,35 15-17,-8-11-17,10-22 8,19-4 17,41-12 2,-10-3-14,13-1-14,11-9-2,-6 0-5,38-3-8,-18 6-9,16-4 8,-3-13-8,2 7 7,-33-11-1,-18 2-6,-20-7 0,-40 5-1,-12-8 1,-16-10 0,-29-13 0,-12-22 7,5-6-2,12-10-5,16-1 1,12 9-1,-1 13 1,13 10-2,10 38 0,-31-8 0,-8 6-1,-13 5 1,5 12 1,-5 3-1,8-20 2,13-18-1,21-5 1,-14-9 8,1-16-9,-2 4 5,-13-1-5,-18 14 0,-23 6 6,-3 1-7,-8 15-1,-7 3 1,-8-6 1,-47 10 25,-1-2 2,-2 1-17,30-9-5,1 0-5,-9-3 1,-9-1 4,-10 4-5,-13 4 5,-9 5-6,0 1 15,2 2 23,0-4 8,6-2 5,6 1-15,-1-2-19,2 0-8,-4 2-2,-10-1-6,-4 6 1,-8-2-1,-4 5 1,2 1 4,-2 0-5,-2 0 0,2 0 0,0-1-1,0 1-25,-4 0-56,-5-7-90,-7 0-85,-14 1-109,-88 19-209</inkml:trace>
  <inkml:trace contextRef="#ctx0" brushRef="#br0" timeOffset="225459.8956">20796 16876 184,'-6'-1'958,"4"1"-895,-7 5-63,8 18-68,-2 13 58,-4 5 10,-4 5 1,-1-1-1,-7 8 23,-2 2-2,-3-2-11,-3 0-1,0-14-8,-1-8-1,4-11-75,-33-12-231</inkml:trace>
  <inkml:trace contextRef="#ctx0" brushRef="#br0" timeOffset="225714.9101">20748 15881 1255,'-5'-2'105,"-2"4"-81,-2 0-23,3 12-1,2 4 6,-1 1 25,1 2 5,1-2-13,3-3-13,1 1-4,3-1-6,-1 1-42,1 5-112,-28 68-227</inkml:trace>
  <inkml:trace contextRef="#ctx0" brushRef="#br0" timeOffset="228440.066">18786 16346 607,'-1'0'237,"3"2"-198,3-2-39,4 14-51,4-4 24,1 7-3,2 4 30,-2 5 12,2 8 35,1 3 7,0 2 13,3 0-31,-2-8-16,4-5-20,3-4-23,8-5 23,5-11 30,4-6-3,5-8-1,1-15-14,0-7-11,-9-3 0,-5 4 1,-14 10 2,-5 8-4,-10 11-31,-4 8-20,5 6 19,4 9 32,9 7 26,6 3-2,6 6-9,5-6-15,5-5-14,-1-8 8,2-11 6,-4-11 24,-5-7 2,-7-6-2,-3-7 6,-6-6 24,2 2-5,-3-2-2,0 3-26,0 2-16,6 8-5,4 1-21,6 9-85,11 2-185,71 2-380</inkml:trace>
  <inkml:trace contextRef="#ctx0" brushRef="#br0" timeOffset="229467.1248">21696 15497 569,'-1'-10'316,"1"8"-193,1-7-94,1 8-23,2-2-5,0 2 30,2-2 17,7 0-22,2 6-10,7 0 2,-1 2 2,5 6 4,-1 7-12,2 1 1,-1 7 1,-7 8-14,0 8 7,-4 9 20,-10 10-6,-1 1 9,-9 4-18,-3 0 0,-4-1 2,1-8-1,2-8-5,2-17-1,5-15-6,2-11 1,2-9 14,1-4-15,1-10 29,2-14-16,-1-15-13,4-5 1,1-6 5,-4 4-5,4 12-2,1-4 0,7 8-1,-2-1-1,5 1-5,1 1 6,-2 2 0,-2 4 1,-2 6 1,1 1-1,-4 6 0,0 5-1,1 0 0,-5 8-6,3 2-10,-3 4-71,2 0-49,-1 6-86,-3 0-55,-4 3-94</inkml:trace>
  <inkml:trace contextRef="#ctx0" brushRef="#br0" timeOffset="229814.1446">22416 15259 346,'2'-3'273,"2"3"-187,1-1-53,5 2 60,-1 4-6,6 9 0,4 2 4,5 9-29,2 5-22,-3 7-11,0 0-19,-7-2-10,-10 7-13,-9-4-29,-12-2-45,-13-4-29,-5-5 38,-1-9 75,4-8 3,8-10 51,11-6 35,8 2-19,4 4-41,4 7-26,3 0-7,9 6 7,5 9 30,1 2-2,4-4-11,-3 1-5,-2-9-12,-4-1-17,-3-5-166,-4-20-321</inkml:trace>
  <inkml:trace contextRef="#ctx0" brushRef="#br0" timeOffset="230527.1854">21359 15342 1010,'1'-8'213,"-1"4"-146,4-7-62,-2 12-5,2 3-1,1 10 1,2 8 13,-2 19-7,-7 16 17,-13 17 5,-13 15-16,-8-7 9,-2-4-6,3-14-15,14-16-31,6-6-8,12-3-12,7-6-6,3 2-3,7-2 8,1-1 23,3-1 20,2 0 9,-5-1 0,2-1 0,-4-5 1,0 4-1,-3-1-1,-4 2 0,-6 1-7,-4 4 8,-13 4 5,-6 8-5,-7-1-32,-2-3 2,8-2-7,6-10 26,14-9-10,6 1-3,5 3 24,6 2 2,1 5 26,7 1 8,-2 5 2,6 1 19,-1 7-29,-1 0 10,-1 7 2,-5-1 2,-6 9 0,-9 6-6,-11 2-10,-12 4-7,-13-1-4,-8 1-6,-1-1-9,3-9-13,14-16-50,8-19 34,15-14-56,6-21-53,55-76-180</inkml:trace>
  <inkml:trace contextRef="#ctx0" brushRef="#br0" timeOffset="232027.2712">22676 15397 640,'0'0'198,"-2"3"-159,-2 2-27,-1 6-4,-1 9-8,4 12-4,-2 5 4,4 10 10,4 4 1,-2 5 2,3-8-2,-2-14 14,4-10-5,-4-15-19,0-8 14,0-2 22,-2-7 73,5-6-20,2-15-62,0-13-14,-2-7-4,-3 1-1,-4 0 0,-6 9-9,-1 7 1,-4 12 10,2 10-4,-2 11-7,-3 13-8,2 15 8,1 13 0,5 18 10,11 7-9,5-1-1,7-15 5,2-16-5,-3-12-7,0-14 7,-4-7 12,0-10 5,4-11 5,0-18-11,-1-19-10,-7-12 6,-8-6-7,-8 5-1,-9 8 1,-7 19 24,-3 16 31,0 12-13,-4 15-12,2 15-13,3 7-10,4 9-7,10 8-4,8 7-4,10-1-2,8-1-71,10 0-56,4-3-98,37 19-355</inkml:trace>
  <inkml:trace contextRef="#ctx0" brushRef="#br0" timeOffset="234407.4073">21752 17242 87,'-3'-4'922,"3"2"-776,0-2-146,4 8-2,14 5 2,9 1 46,14-1 29,8 5-25,3-9-19,0-2-2,-2-4-2,-7-9-5,-3-5 1,-5-4-2,-5-2-5,-4-3-8,-2-1-1,-6 2-1,-5-2 5,-7-1 2,-3 3 4,-9 1-5,-4-7-6,-8 1-6,-3-2-6,-9-1 6,-8 4 0,-3 5-1,-2 8-1,0 1 2,5 9 0,5 2 0,8 12 12,1 3-12,2 15-1,-2 9 0,3 16 1,1 9 0,4 6 0,4 2 0,4-3 0,4-3 0,4-8 0,5-5-1,4-6-12,6-4 11,7-10-11,9-7 13,8-9 4,7-3 13,1-11-10,-1-4 2,-7-3 0,-2-5-4,-7 0-5,-6-6-60,3 0-64,-6-4-77,-5-3-95,8-46-64</inkml:trace>
  <inkml:trace contextRef="#ctx0" brushRef="#br0" timeOffset="234842.4322">22334 17317 534,'3'3'93,"4"3"-3,5 6 67,0 2 2,5-1-39,-2 8-22,3 3-23,2 5 13,-2 3-34,0 4-19,-3-1-17,-6 3-3,-3-4-3,-5 0-3,-2-1-3,-5-3 3,-3 1-3,-7-5 7,-1-3 1,3-7-4,0-4 1,8-11 1,4-2-6,1-8-6,2-8-1,1-10 0,4-9-10,6-7 4,3-12-7,4-3 7,6-2 1,3 4 5,-2 5 1,3 6 7,-2 13 6,-9 11-1,-8 7-1,-4 10-11,-6 4 0,7 0-7,0 0 1,1 2 6,4 0 0,4-2-27,-2-2-57,0-2-48,-1 0-27,-9 0-104,-23 1-103</inkml:trace>
  <inkml:trace contextRef="#ctx0" brushRef="#br0" timeOffset="235619.4766">21676 16686 485,'0'-3'327,"-2"-1"-153,0-1-35,-2 0-16,3 1 14,1 1-13,1 3-56,3-2-49,6-2-18,10-4 7,11-6 4,10-3 12,7 1-5,6 1-8,7-2 7,5 0 12,10 1-11,-2 3 7,2 5-8,-5 7-8,-7 3-8,-9 6 4,-6 2-5,-7-4 1,-6-4 4,-3 1 0,-7-8-5,-6 1 8,-8-2 3,1-4-1,-6-3 5,-6-5-2,-2-7-14,-6-1-5,-6-2-32,-3 2 7,-8-3 10,0 6 13,0 5-1,4 7 8,-1 1 1,5 1 8,4 2 0,1 4 0,7-1 2,4 3-11,3 0-9,2 1-20,2 2 7,8 2 10,3 7 12,10 7-1,2 2 1,-2 3 0,-4 3 1,-6 1 0,0 0 11,-6 3 1,0 4 1,0 2-1,-3 2-2,-3 1-10,1 3 6,-3-6-7,0-3 1,-4-7-1,-4-4-23,-3-4-13,-9-1-42,-12-5-150,-90-18-392</inkml:trace>
  <inkml:trace contextRef="#ctx0" brushRef="#br0" timeOffset="269788.431">6326 15548 474,'-3'0'185,"3"2"-85,0 0-65,-2 1-4,0 3 56,2-5 32,-3 2-17,2 0-20,-1-2-25,2 1-33,-3 3-22,-1 12 5,-6 19 10,-10 22 10,-14 20-6,-18 19-13,-55 58-8,-27 7-31,3-27-23,95-101-29,3-8-5,10-7-5,-23 11-18,16-24-39,17-32-113,45-125-32,5 74 134,-14 40 161,-3 6 95,3 7 2,20-24 16,-4 18-23,-2 18-5,-7 19 19,-2 17 7,-4 14 57,-5 20-29,-4 19-20,5 65-58,-3 26-26,6-6-17,-15-118-12,2-3-6,1-4 0,5 40-47,2-18-59,0-14-107,-4-14-65,12-39-50</inkml:trace>
  <inkml:trace contextRef="#ctx0" brushRef="#br0" timeOffset="269980.442">6392 16069 773,'6'-17'174,"2"7"-61,11-12-85,6 11-13,5-1 0,5 0 8,2-2-7,6-1-4,5 4-6,5-5-6,2-2-13,0-4-103,-6-3-112,27-46-246</inkml:trace>
  <inkml:trace contextRef="#ctx0" brushRef="#br0" timeOffset="270233.4565">6555 15532 775,'6'18'72,"0"9"-71,7 32 0,2 18 5,5 11 27,-8 11 21,7 63-10,-5 30-11,-4 6-17,-6-75-4,-2-74-12,2-4-1,-1-1-47,7 36 13,0-11-85,-4-24-168,-2-38 39</inkml:trace>
  <inkml:trace contextRef="#ctx0" brushRef="#br0" timeOffset="270437.4681">6558 16069 231,'-8'2'642,"1"2"-435,-6 5-144,2 14-24,-7 10 35,-1 8-7,-3 13-22,-7 6-28,4 1-10,-2 2-7,6-7-50,3-11-68,8-10-82,10-21-137,9-53-125</inkml:trace>
  <inkml:trace contextRef="#ctx0" brushRef="#br0" timeOffset="270575.476">6663 16129 355,'13'-3'146,"0"3"-77,11 0-12,-3 3-15,-4 0-8,-4 3-22,-1 1-12,-5 2-58,-2 8-179,-36 29 4</inkml:trace>
  <inkml:trace contextRef="#ctx0" brushRef="#br0" timeOffset="270757.4864">6498 16389 644,'0'0'219,"3"-2"-167,11-1-40,5-6 36,11 0 45,6-1-25,10-2-19,1 0-25,5-3-7,-2 5-14,3-2-3,3-6-33,1-3-93,98-97-322</inkml:trace>
  <inkml:trace contextRef="#ctx0" brushRef="#br0" timeOffset="271059.5037">7241 15375 761,'-12'2'267,"3"4"-147,-14 8-84,-4 20-24,-3 16-10,-3 23-1,-1 11-1,4 7 0,6-10-1,8-8-5,10-15-6,6-16-3,8-14 5,8-13 2,9-11 7,18-8 1,9-8 14,13-5-1,5-3-2,3 2-4,-6 1 5,-3 4-10,-15-1 5,-7 2-7,-12 6-46,-8-5-136,-20-23-280</inkml:trace>
  <inkml:trace contextRef="#ctx0" brushRef="#br0" timeOffset="271290.5169">7225 15762 684,'0'4'200,"3"4"-185,4 11-15,9 11 0,4 13 30,7 14 39,0 10-23,-2 14-11,-4 13-13,2 64 79,-16 26-62,-8 2-26,-5-72-5,7-8-8,3-63-2,0-6-46,3-11-72,-1 21-109,7-26-104,2-98 30</inkml:trace>
  <inkml:trace contextRef="#ctx0" brushRef="#br0" timeOffset="271474.5274">7283 16162 187,'-18'-7'669,"3"7"-456,-17 3-137,6 15-47,1 16 20,-5 15-11,0 17-14,-1 10-12,1 8-12,13-9-10,6-12-42,9-21-46,13-16-76,11-16-70,72-87-121</inkml:trace>
  <inkml:trace contextRef="#ctx0" brushRef="#br0" timeOffset="271639.5369">7486 16201 604,'3'2'202,"-3"2"-157,8 6 2,-1 5 53,2 5 5,1 5-24,5 5-45,-1 5-19,2 2-16,0 7-1,-1-5-99,1-1-18,-2-6-147,-3-19-263</inkml:trace>
  <inkml:trace contextRef="#ctx0" brushRef="#br0" timeOffset="271975.5561">7748 15919 102,'-7'4'996,"6"5"-855,-7 11-107,1 13-20,-4 8 4,1 4 6,-1-2-14,8-7-10,3-7-14,6-11-61,4-8-12,1-14 5,4-18 40,5-17-35,1-19 23,6-10 30,4 4 16,-1 5 8,-2 18 17,-6 13 10,-7 19-18,-4 8-8,-5 7 22,-3 6 29,-3 8 26,-3 17-9,-12 9-42,-6 19-12,-9 6-15,-7-6-51,3-6-89,-2-14-109,-49 12-123</inkml:trace>
  <inkml:trace contextRef="#ctx0" brushRef="#br0" timeOffset="272188.5683">7740 16277 226,'15'0'128,"-5"-1"16,11 1-8,-2 4-26,-8 6-23,-5 7 24,-6 15 30,-9 18-36,-9 20-63,-10 9-23,-7 12-19,-4-3-4,1-6-38,12-19-50,8-24-55,18-30-147,41-77 6</inkml:trace>
  <inkml:trace contextRef="#ctx0" brushRef="#br0" timeOffset="272368.5786">7946 16500 288,'3'0'247,"0"0"-157,7 3-48,-1 10 69,1 7 71,10 13-53,3 11-57,5 5-41,2 5-16,4-1-13,-3-8 4,-2-9 0,-4-8-6,-3-9-33,-12-9-47,-4-10-118,-40-27-19</inkml:trace>
  <inkml:trace contextRef="#ctx0" brushRef="#br0" timeOffset="273634.6509">5970 17674 660,'-7'-8'235,"4"4"-53,-4-6-64,5 6-62,4 4-28,-2 0-7,3 2-16,4-2-5,11 2 0,18 1 0,19-6 13,61-7 8,33-22 8,29-13 2,-47 25 13,-1 11-5,-6 9-18,3 9 0,8 8-2,13 5-4,-2 1-9,-10-4-4,7-5 8,11 1-9,23 20 8,-14-25-8,9-19 5,19 3-6,-15-5 6,-15-1-5,12-4 0,-11 4-1,-2 3 2,-6 4-2,13-12 0,22-12 0,-14-6 0,6-5 0,1-7 0,1-2 6,-9-8-5,14 0-1,7-2 0,-28 19-1,-3 12 1,2 6 0,-4 12 0,-4 4 1,-3 3-1,15 1 0,3 0-1,-19-5 0,16-8 1,5-1 2,-1 3-1,-5 2 0,5-4 0,11 11-1,-25-2 0,-5 8-1,6 2 2,0-4-1,-1 3 0,-5 0 1,12-1-1,6-1-6,-18 9 6,1-7 0,-1 10 1,5 5 0,-7-4 0,-6 12 0,7 1-1,8 3 0,-16 1-1,12 37 1,-10-36-2,5-8 2,-9-1 0,-10-7 1,-4-1-1,-3 4-1,7-2 1,-16 2 0,-6 6 0,-3-1 0,2 0 0,1-5 0,-6 1 1,-3-8 0,-3 1-1,7-5 1,1-6 0,6-2-1,0-2-1,-18 1 1,-5 2-2,-5 1 2,-4 8 1,-44-3-1,-3 3-2,-1-2 2,34 12-1,-2 2 0,-9 4 0,4-1 0,-7 1 0,-3-6 0,2 3 0,0-2-5,5 4 4,2-1-37,-2 2 29,0 1 8,-7-10 1,-3 4 0,-11-5-5,-5-1 6,-6-6-1,-9 1 1,-7-6 1,-5-2 1,-4-4 10,-1 2 36,0-2 7,0 0-4,0 0-6,0 2-43,3-3 14,-3 3 1,-3-3-9,3 3-7,-1 0 0,1 0-1,-2 0-1,-2 0-45,-5 0-122,-6 6 22,-16 8-208,-117 31-509</inkml:trace>
  <inkml:trace contextRef="#ctx0" brushRef="#br0" timeOffset="275872.779">24368 4879 301,'-6'-29'353,"2"7"-218,-2-26-74,0 15 1,2 17-4,4 5-14,0 11-44,0 5-9,0 11-8,0 10 4,4 12 13,-4 17 12,0 7 20,-4 16-8,8 17-5,-4 67 1,0 38 8,2 38-16,-4-58 6,-2 29-6,-3 47 3,4-29 6,3 8-10,6 16-1,5 2 2,2 2 6,0 44-12,2-18 2,0-16 1,0 9-3,0-9-5,3 46 17,-9 33-4,2-40-1,1 24 7,-6-40-13,17 4 3,0 18-10,-17-65 0,4 4 0,-3 12 6,4 0-4,2 27-1,-6-9-1,11-40 0,3 28 0,-3 3 0,-6-26 0,-6 17 1,10 34 0,-16-60 8,-1-15-8,-4-6 0,-2-24 5,-1-4-1,-5 12-5,3 18 0,-10-33 1,7 14 10,-7 18-2,-8-26 1,-2-22 7,0 4 2,2 1-13,-1 14 0,7-5 2,-10-47-8,4-27 2,18-59-1,-2-6 1,4-4-1,-12 42 0,6-10-1,3-3 0,3-4 1,2-3-1,0-8-15,1-7-81,-2-7-129,-29-56-516</inkml:trace>
  <inkml:trace contextRef="#ctx0" brushRef="#br0" timeOffset="277726.8851">26105 3696 730,'-10'-4'97,"2"4"-61,-10-2-27,5 4 2,0 2-10,-5 6 14,-1 8-4,-5 5-2,-3 11-8,-6 11 5,-3 14 13,-2 6-8,0 6-11,-1 6 8,3 4 10,2 5-8,0 12 10,-12 61 2,1 31 16,12 0-16,20-88-2,5-51 1,8-2-3,0 4-2,0 47-4,12 0-3,6-7-1,9 0 1,7-7-2,7-5 1,3-2-1,2-1 1,1 1-8,-4 0 2,-3 2-1,-2-3 0,0-3 0,5-9 7,4-14-8,8-10 2,14-11-1,50-4 16,30-19-17,-1-30 6,-45-15 5,7-19-10,2-26 6,-6-7 2,-4-2-3,-8 2 0,-6-6 0,9-7 0,4-16-6,1-3 2,1-12 7,-15-1-9,-14 4 6,-8 4-5,-2 7 1,-9 14-1,-10-29 7,-7 9-7,-8 11 7,-19 66-7,-5 3 9,-5 6 23,1-42 17,-8 11-8,-10 4-9,-8 2 3,-3 0-3,0 2-18,-6 2 4,0 1-13,-2 7-5,3 1 7,2 9-2,-2 3-5,4 2 8,-1 6-3,-2 3-5,-1 1 1,1 3 4,-6 0-5,-4 3 0,-5 1 0,-2-3-1,-5 4 0,-1-1 0,-4-2-1,-2 9 0,3-3 1,-1 5-1,1 1 0,1-1-1,5 4 2,0 3-2,4 1-5,3 3 5,4 0 1,-2 7 1,3-4 0,-4 4 0,6 1 0,-2-1-1,3 1 0,-1 0-7,4 6 8,-4-1-1,3 3 0,4-6 0,0 2 1,3-2 0,1-1 0,-2 3 0,0 3 0,0 0-1,-2 1 0,0 1-10,4 5 2,-3-3 9,2 4 0,1 3 0,-1-3 0,2 2 1,1-5 0,4-1-1,0 0 0,7-5 0,-1 4 0,1-1-2,-1 2 1,2 0 0,-2 0-7,3-2 7,1-1 0,-1-3 0,5 0 1,0-9 0,2 0 0,2-2-1,2 0-6,-4-1-14,0 2-20,2 0-11,-6 7-20,-5 6-29,0 7-35,-1 10-68,4 1-119,23 28-53</inkml:trace>
  <inkml:trace contextRef="#ctx0" brushRef="#br0" timeOffset="279391.9803">29855 2586 831,'-5'0'122,"2"2"-94,-8 2-28,-4 9 0,-11 8-2,-17 13 1,-9 14 1,-8 8 1,-7 1 20,3 6 6,0 3 3,1 8 0,2 4-6,1 5-1,0-2-13,11-6 1,7-14-10,14-16-1,11-10 0,7-7 0,6-9-1,2-8 1,2-4-2,2-3 1,-1-2 1,2 2-1,2 0 1,1 0 1,4 1 5,6-1 0,-1-2 1,11-2 10,4-3 2,8-4 10,10-6-5,7 0-9,2 0-3,7-2-3,1 5-8,2 3 7,-5 2-7,-6 10-1,-10 2 1,-15 0 0,-3 0 0,-13 2-1,-4-5 1,-5-2-1,-2 0 0,-4-2 1,0 0 10,0 0 17,-1-2 32,1 0 9,0 2 3,-3-4-3,3 0-10,0-1-22,-3-6-17,-4-4-5,-3-5-9,0-3 0,-4 0-5,-5-6 5,0 5-6,-3-6 6,2-2-5,-3-10-1,3-1 1,-4-3-1,4-3 1,2 6 0,0 8-1,5 5 0,-2 7 1,6 6-1,1 6 0,1 2-1,4 5 0,0 2 1,2 0-2,1 2-4,0 0-1,0 0-5,1 0-8,-1 0-26,2 0-47,-1 2-69,2 2-116,7 7-236,15 11 59</inkml:trace>
  <inkml:trace contextRef="#ctx0" brushRef="#br0" timeOffset="283236.2002">25559 7584 747,'-4'-1'153,"-1"1"-82,-3-6-40,0 6-8,2 0 49,2 0 4,2 0-14,2 3-41,0-3-21,2 4-9,2 3-3,4 1 10,5 5 1,8 4 1,8-5 0,5 2 8,7-6-7,0-6 0,1-2 7,1-4-2,-3-2-5,-2-2 0,-1 1-1,-9 2-7,-2-2-15,-9-3-17,-3 4-32,-7-1-31,-4-2-55,-18-20-184</inkml:trace>
  <inkml:trace contextRef="#ctx0" brushRef="#br0" timeOffset="283522.2165">25543 7796 509,'0'-2'213,"0"2"-108,0 0-81,0 0-23,0 2 19,0 1 11,0 4-20,2 13 1,0 21 81,0 18-15,-6 17-33,-1 8-5,-3 3-14,-2 3-13,1-8-7,2-5-5,2-9 7,2-11-8,3-11-3,0-11-44,3-10-52,2-11-66,2-14-37,29-74-64</inkml:trace>
  <inkml:trace contextRef="#ctx0" brushRef="#br0" timeOffset="283751.2296">25530 8200 584,'0'-1'194,"2"-2"-122,8 1-72,9-8 1,12 3 7,10-5 5,6 1 4,0 3-5,-1 3 1,-7 3-11,-6 4-1,-8 3 0,-9 0-1,-4 1-27,-9 4-74,-3 0-62,-9 9 43,-65 50-42</inkml:trace>
  <inkml:trace contextRef="#ctx0" brushRef="#br0" timeOffset="283959.2415">25481 8598 219,'3'3'91,"5"4"-62,0 1 13,5 2 18,8 2 28,4-6 26,7-1-34,6 0-31,0-3-16,2-2-15,-6-3-4,-2-1-2,-7-4-12,-7-3-30,-3-1-66,-2-8-84,2-67-102</inkml:trace>
  <inkml:trace contextRef="#ctx0" brushRef="#br0" timeOffset="284723.2852">25236 7610 667,'-5'-4'123,"4"3"-42,-5-5-47,5 3-8,1 3 31,1 0 21,-1 0-14,0 0-31,0 0-21,1-1-11,1 1 1,1-3-2,3-3 1,7-3 10,4-3 1,10-7-2,2 1 1,13-8 5,10-2 2,20-3 0,58-22-1,23 2-1,-9 14-10,-109 29-5,-6 4-1,-5 3 0,26-5 0,-14 2 0,-6 4 0,-9 0 0,-5 0 0,-2-2 0,-10 2 1,0 0 7,-4 0 2,-2 0 5,0 0 3,-1-6 18,-1-4-12,-7-2-15,1-7-8,-4 1 1,-4-4-1,1 2 1,-6 1-1,-1-3 0,-3 1 0,-2 3 1,-3 2-1,2 1 0,5 1 9,7 7-2,5 1 5,9 3-2,3 2-11,2 1-15,4 1-6,6 4 5,5 2 10,12 5 5,9-2 1,8 4 0,2 3 0,-1 4 0,-6-1 0,-3 6-1,-7 2 0,-6-5 0,-4 0 1,-8 2-2,-6 1 1,-4 3 0,-3-1 1,-8 4 0,-5 4 12,-8 0-3,-5 7 2,-2 2-11,-3-3-38,2 3-79,7 0-102,-6 43-238</inkml:trace>
  <inkml:trace contextRef="#ctx0" brushRef="#br0" timeOffset="285003.3012">26588 7777 744,'0'3'231,"0"-3"-182,7 0-48,6-3-1,13-11 21,12-2 22,19-13-10,61-24 9,37-17 2,-7 7-10,-118 49-13,-11 6-11,-4 6-10,13-7 0,-17 6-7,-8 6-52,-9 4-31,-13 15 2,-89 81-220</inkml:trace>
  <inkml:trace contextRef="#ctx0" brushRef="#br0" timeOffset="285236.3146">26715 8142 705,'0'2'114,"5"0"-100,4 3-14,10-1 56,13 2 35,11-10 14,12-3-10,8-5-38,1-6-26,-3 4-19,-9-1-3,-7 4-9,-9 2-15,-4-5-94,-1 3-128,3-7-273,81-54 240</inkml:trace>
  <inkml:trace contextRef="#ctx0" brushRef="#br0" timeOffset="286045.3607">28442 6620 721,'-7'-8'232,"-1"-3"-109,-6-4-67,-3 3 29,-4-5-11,-4 7-7,1 1-17,1 2-35,5 7-10,-3 4-5,4 6-6,-3 5 0,-2 5 5,-1 5 1,4 0-1,-1 6-1,1 2 1,0 4 0,1-1 0,6-1 0,-1 2 0,7 1-5,1 0 6,5 10 1,0-1-1,3 2 1,0-2 0,2 0-1,-1-4 1,1 0 0,-1 1 16,-2-1-1,-1 6-1,-1-2 2,0 4 4,0 1-11,1 0 7,1 7-10,2 4 2,1 1-3,-1 7 2,2 3 29,-1-2-14,1 1-14,1-1 4,-5 9 7,-1 0-5,-1-5 1,-1-7-8,-1-1 2,-5 7 4,-3-5-2,3-6 7,-2-16-8,3-14-10,2-7-1,-3-6 1,1-5 5,1-2 1,-1-6 4,2-2 4,-7-3 9,-7-2-2,-7 3-8,-13-2-13,-8-4-1,-6-3-41,-5-4-23,2-2-20,10-5-30,11-5-3,16-9-111,38-99-563</inkml:trace>
  <inkml:trace contextRef="#ctx0" brushRef="#br0" timeOffset="286749.4011">28695 8308 222,'0'0'192,"0"0"-20,-1 0-8,-1-2-8,-1 1-36,-4-2-42,-3 1-35,-2 1-1,-8 1 9,0 1-7,-2 4-8,3-2-8,-2 3-5,6 2-7,-1 2-4,7-4-11,0 3-1,4 5-6,1 2 5,4 1 0,0 5-1,0 2 1,2-1 1,1 0 0,2-1-1,3-1 1,-2 1 0,5-6-1,2 3 1,2-4 0,3 6 0,-1-9 1,-1 1-1,2-3 0,-5 4 0,2-2 0,-6-2 0,-3 2 0,-2-1 2,-1 1 7,0 2 9,-3-1 18,-6 7 1,-1 0 23,-9 3-15,-4 3-15,-5 0-12,-2 0-6,-5 0-4,1-6-8,4-3-2,-1-6-49,5-8-73,6-7-92,-27-69-619</inkml:trace>
  <inkml:trace contextRef="#ctx0" brushRef="#br0" timeOffset="288086.4776">29585 6818 261,'-2'0'633,"2"0"-493,-1 0-109,1 2-30,0 2-1,-4 10-6,-4 13 6,-4 22 60,-6 28-13,-15 64-17,-6 21-8,-1-6-7,18-55-7,13-50-2,-2-6-5,5 4 5,-7 45-6,3-9-16,7-10-55,0-13-56,4-14-98,1-9-78,4 19 40</inkml:trace>
  <inkml:trace contextRef="#ctx0" brushRef="#br0" timeOffset="288574.5055">29533 7280 303,'1'-6'376,"2"-1"-226,3-3-124,6 6-20,0 0 10,4 2 4,5 2-5,-1 2 19,1 2-4,-2 0-9,0 6-10,-8 7 1,-2 5-5,-4 10 13,-3-1 10,-5 6 0,-6 3-3,-4-2-14,-7 0-1,-2 0 0,-8-6-3,-3-2-9,-2-5-20,0-5-16,1-7 0,4-8 12,5-5 13,4-5 11,6 2 1,6 3-1,6 0-1,6 0-29,3 4-1,9 5 31,0 1 0,12 1 28,4 6 22,-1-7-8,0 3-8,-3-1-1,-6 2-6,-2-2-10,1-1-11,-3-3 1,-1 0 2,-1-2 2,5-10-11,0 1-47,5-10-87,44-42-239</inkml:trace>
  <inkml:trace contextRef="#ctx0" brushRef="#br0" timeOffset="288920.5253">30088 7596 530,'0'0'210,"0"3"-160,0 3-43,1-1 65,-2 7 59,2-3-29,1 0-57,1 1-21,3-1-12,-3-3-2,1-4-4,-3-2 5,1 0 4,-2-4 7,3-5 4,-2-6-7,-1-6-10,-2 2 6,-3 3 3,-1 3 9,0 10 8,5 1-22,-1 4-13,2 0-10,-1 2 0,-2 3-1,0 4-38,-2 6-76,0 7-164,-8 15-382</inkml:trace>
  <inkml:trace contextRef="#ctx0" brushRef="#br0" timeOffset="289745.5725">30561 7924 598,'4'-2'176,"-4"-5"-86,0-8-41,3 1 29,-2-1 26,2 3 8,-3 4-55,3 4-31,2 1-20,1-3 1,6 0-6,1 3 9,1-1-4,1 1-5,-3 6 0,-2 1-1,-1 1 0,-3 6-1,2 4 1,0 9 1,-3 10 5,0 8 0,-3 6 3,0 1-3,1 4-5,-2 0 0,-1-4 5,-4 0-5,1-4 0,-2-4 6,-6 1-6,0-6 0,-1-6 7,-1-6-1,1-7 1,4-5-7,1-5 10,5-6-5,1-2 0,2-6 13,2-8-19,3-11-14,3-15 4,8-12 8,5-5-5,5-2 5,6 0 2,-6 7-1,2 10 2,-4 5-1,-5 9 0,-3 3-37,0 6-50,-4 5-78,11-30-218</inkml:trace>
  <inkml:trace contextRef="#ctx0" brushRef="#br0" timeOffset="290159.5962">31113 7708 812,'4'2'180,"2"-1"-150,4 10-23,4-4-6,2 5 0,-4 3-1,0 6 6,-6 6 30,2 7-4,-7 9 2,-4-2 10,-8 4 2,-6-6-7,-8 1-19,-5-2-11,-6-2-9,0-5-18,6-5-47,9-8 8,9-8 23,7-7 10,7-3-3,4 2 13,3 0 14,8 2 11,5-2 33,4-2 1,5 0-5,3 0-20,-4 0-10,-3 0-9,1-2 14,-6 2-4,-4-2-11,-7 0-19,-6 0-29,-5 2-9,-5 0 24,-4-4-97,-60-18-345</inkml:trace>
  <inkml:trace contextRef="#ctx0" brushRef="#br0" timeOffset="290565.6194">30364 7446 509,'1'1'234,"-1"-1"-177,6 3-57,7 2 19,16 3 88,14-6 29,23-2-23,68-10-26,42-4-30,14-19 28,-79 14-29,-23 1-28,-57 8-19,-12 3 0,-2 3-8,10-5 8,-14 3-1,-6 0-1,-4 5 14,-6-5-21,0-1 0,-2-6-67,-6-3-71,1 1-77,-44-31-368</inkml:trace>
  <inkml:trace contextRef="#ctx0" brushRef="#br0" timeOffset="291404.6674">30641 6767 849,'2'0'156,"5"0"-138,3 0-9,4-2-8,4-3 10,-3 0-5,5 0 6,6 0-2,5-6-9,6-5 13,4-1 2,1-5-15,-4 0 9,-6 3-8,-7-4 10,-7 0 3,-5 1 9,-7 1 13,-4-3 20,-10-1-28,-8 4-8,-6-2-2,-11 5-19,-6 6 1,1 2-1,1 6 6,2 4-6,8 7-1,-6 4-1,0 9 1,-3 3 0,1 8 0,0 10 0,0 8-1,5 13-10,6 7 2,9 12 8,8-3 2,7-1-1,8-9 0,6-12 0,6-9 1,3-12-1,3-8 1,6-13 2,5-7 8,2-10-2,5-13-8,0-3 0,-3-7-80,-7-3-40,-7-7-70,-7 3-128,-3-55-20</inkml:trace>
  <inkml:trace contextRef="#ctx0" brushRef="#br0" timeOffset="291816.6909">30995 6846 527,'5'5'67,"0"5"-40,3 2 35,1 6 28,1 3-2,-1 6-5,-3 1-25,-1 10-11,-4-3-14,-2 2-3,-7 8-2,-3-7-1,-5-2-7,-1-4-8,-1-7 0,1-3-5,4-8 2,3-9-1,6-1-1,1-6 4,6-5-11,1-8-27,4-10 12,7-8 7,0-4 2,7-4 6,-2 2 0,7-1 1,1 3-1,5 2 1,4-2 0,6 5 0,2 5 1,-2 3 4,-9 7-5,-11 6 0,-13 7-1,-9 3 1,-2 1-1,-2 0-49,-4-3-92,-10 3-344,-47-15 240</inkml:trace>
  <inkml:trace contextRef="#ctx0" brushRef="#br0" timeOffset="292539.7323">30282 6334 616,'-8'-3'138,"-1"0"-80,-4-6-16,5 4 63,5 5 20,3-2-68,5 4-57,5 3-44,14 1 44,15-2 35,22-4 34,55-7-4,32-10-19,-8 11-25,-99 3-4,-8 2-5,-1 1-3,34-4-3,-6-3-6,-3-1 11,-7 1-10,-10-3 0,-13 1 0,-10 3 14,-13 2-5,-4 0 26,-3-3 12,-3-8-34,-3-4-13,-4-6 7,-4-1-2,-5-2 0,1 3-5,-5 3 0,0-1 5,-1 1-1,-1 3-4,-1-2-1,1 7 1,0-3 0,4 10 11,9 5-4,8 2-8,7 1-17,4 3-16,8 4 4,12 8 24,15 1 5,10 5 1,8-6 8,-1 5-7,-8-3-1,-8-1 0,-4 4 0,-11-2 0,4 4 0,1 4 11,-2 1-3,0 2 0,-2 1-8,-10-3 0,-7-4 0,-6-2 0,-6 1 11,-9-3 3,-11 2 14,-10 1-2,-9-4-27,6-3-32,9-2-73,18-2-166,41 36-284</inkml:trace>
  <inkml:trace contextRef="#ctx0" brushRef="#br0" timeOffset="292827.7487">31773 7267 1157,'0'-6'181,"0"5"-125,0-3-56,0 1-33,0 1-51,0 0-26,3 2-250,10 4-335</inkml:trace>
  <inkml:trace contextRef="#ctx0" brushRef="#br0" timeOffset="293664.7966">32261 6918 833,'0'0'262,"-4"-3"-149,0 2-83,4 2-17,-4 2 7,-2 8 14,-7 7 1,-8 15 1,-7 9-26,-5 3 1,-1 3 2,-4 0-12,-6 4 10,0 0-10,-3 5-1,0 2 1,0-1 0,9 0 0,7-7-1,9-2 0,8-12-1,9-6 0,8-5-7,8-5 7,11-5 1,14-6 6,14-3 13,15-7-5,1-3-1,-4 0 2,-11 6-9,-8 3-5,-10-1-1,-4 0 2,-7-2 8,1 1 10,-3-4 1,-10 3 4,-1-6-5,-6 6-1,-1-3 4,-4 0 1,2 0 3,-1 0-3,1 0 9,-2 0 1,0 0 2,2-3 0,-3 3 3,-2-8-3,-4-4-27,-3-10-3,-6-10-6,-4-7-1,-2-10 0,2-6-6,-2 4 6,3 2-1,1 7 1,4 9 0,1 8 0,4 6 1,1 8-1,6 6 0,2 2-7,-1 3-1,3 0-16,3 4-38,-3 2-36,0 7 30,2 5-60,2 4-53,6 2-38,10-1-234,49 15-118</inkml:trace>
  <inkml:trace contextRef="#ctx0" brushRef="#br0" timeOffset="293946.8127">32862 7408 1010,'2'3'142,"-2"-2"-134,0 3-8,0 0 0,-3 7 40,0 1 40,-1 5-16,-3 3-25,2-1-6,0-4-10,2-1-11,0-7-3,2-3-8,1-3 6,0-1-7,0-1-25,0 1-83,1-3-154,10-17-507</inkml:trace>
  <inkml:trace contextRef="#ctx0" brushRef="#br0" timeOffset="294475.843">33150 7496 619,'-10'-16'219,"3"1"-87,-10-18-60,-1 2-9,0 1-22,5 5 1,-2 10 10,6 8-32,0 5-20,-2 6 0,-3 9-8,-6 9 7,-8 12 0,2 12 0,-3 8 1,5 11-2,2 6 2,0 6 0,8 1 0,2-3 0,4-8 0,8-15-1,7-12-8,4-14-4,-1-5 13,1-15 1,6-6 5,2-12 18,7-4 0,6-17-9,5-12-3,2-10-6,-5-13-6,-2-13-33,-2-11-41,11-57-169,1-87-341</inkml:trace>
  <inkml:trace contextRef="#ctx0" brushRef="#br0" timeOffset="294709.8564">33422 6531 640,'1'10'161,"1"0"-137,0 14-23,-1 16 1,-8 20 56,-7 16 70,-30 78-14,-13 33-27,0 10-20,22-81-29,13-7-22,5 2-7,7-8-3,6-2-6,4-55-56,3-9-96,4-5-152,50 73-172</inkml:trace>
  <inkml:trace contextRef="#ctx0" brushRef="#br0" timeOffset="295077.8775">33655 7657 330,'6'-28'297,"-6"1"-102,3-25-51,-9 8-27,-10 9-26,-4 5 11,-4 9-57,-3 12-24,-3 4-10,4 10 1,2 6-12,4 8-8,4 9 1,4 3 1,1 8 5,4 2 0,7-3-7,7 1 7,5-3-5,6-1 4,2-4 2,8-4 1,2 2 0,4-5 0,-7 4 5,-2-5 9,-6-1 6,-6-4 9,-9-3 6,-1-6 4,-3 0 13,-3 1-10,-1-3-14,-4 2-14,-5-2-5,-5 2-10,-14 1-28,-9 1-107,-10 2-117,-85 9-545</inkml:trace>
  <inkml:trace contextRef="#ctx0" brushRef="#br0" timeOffset="298525.0746">25297 11308 327,'-1'-3'138,"-2"2"-29,1-6-23,1 6 23,-2-1 28,3 1-13,0 1-26,0 0-17,-2 0-9,2 1-12,2-1-18,-2 0-9,0 0-11,0 0-11,4 0-7,2-4-4,12-3 0,8-1 9,17-11 2,9-2 4,4 2 1,-1-1 2,-2 7-1,1 0-7,-1 7-1,-3 1-3,5 2-5,1 2 14,-4 0-13,3 1-2,0-6 6,6-2 0,2 0-5,4-4 5,10-2 0,48-7-6,-83 9 2,43-7-1,-1-3 0,-7 0 5,1 3-5,-2 1-1,-3 2 0,-3 1 0,-4 5 1,-5 3-1,-3 0 1,-6 1-1,-1 4 1,3-4-1,2-2 1,4-5-1,7 0 0,5-2 1,0 2 0,-4-1 0,-1 1-1,-7 4 1,1 2-1,2-2 1,1 0-1,3 1 1,5-4 0,-5 1 0,0-1 0,-7 0 0,-10 2 0,-8 0 0,-9 5 0,-8-3 0,-10 2-1,-3 2 0,-3 4 1,-4-3 1,-1 2 4,1-1-5,0-2 1,1 1 4,1-3-5,-1-1 5,-2 4-5,0-2-1,-4-2-12,-4-7-107,-9 1-206,-95-25-533</inkml:trace>
  <inkml:trace contextRef="#ctx0" brushRef="#br0" timeOffset="299240.1155">25964 11228 801,'-2'0'201,"2"0"-135,-1 0-51,1 0-7,0 0 14,1 0 17,-1 0-18,2 0-15,-1 0-5,-1-2 0,2 2 5,-2 0-5,0-1-1,0 1 1,0 0 10,0 0 10,-2-3 36,1 1 27,-1-3-29,-1-6-29,-1 1 7,2 1-14,1 3-11,1 0-8,0 6-35,4-2-89,10 4-79,13-4-136,89-13-291</inkml:trace>
  <inkml:trace contextRef="#ctx0" brushRef="#br0" timeOffset="299502.1305">27335 11014 1,'-2'1'924,"2"-1"-793,-2 3-98,2 0-17,-1-2 56,1 2 59,0-3-31,-2 0-38,4 0-38,-2-3-15,0 3-9,1 0-54,1 0-111,0 3-189,-17 8-330</inkml:trace>
  <inkml:trace contextRef="#ctx0" brushRef="#br0" timeOffset="300282.1751">25502 12677 495,'0'2'362,"2"-2"-254,-2 1-102,3 2-6,2-3 0,7 0 38,7 0 28,13-6-7,11-6-22,5-1-14,2-8-5,-2 4-3,-9 0-8,-8 1-1,-6 5-4,-2 0-2,-4 1-33,-1-4-27,-8 7-53,-5 1-76,-8 4-51,-36 2-91</inkml:trace>
  <inkml:trace contextRef="#ctx0" brushRef="#br0" timeOffset="300516.1885">25654 12594 355,'-4'11'161,"3"3"-106,-4 15 17,1 6 36,-3 10 12,3 10-6,-1 10-57,0 5-15,1 1-18,-2-2-6,0-5-9,2-5 3,0-10-10,1-2 7,2-10-9,-1-3-17,1-11-61,4-4-111,1-6-108,20-16-59</inkml:trace>
  <inkml:trace contextRef="#ctx0" brushRef="#br0" timeOffset="300710.1996">25687 13119 621,'2'-3'234,"1"1"-165,12-12-52,1 1-4,12-7 10,1 5 20,-1 1-19,-5 6-18,-2 6-5,-2 2-1,-2 7-7,-4 0-88,-2 9-146,-28 45-68</inkml:trace>
  <inkml:trace contextRef="#ctx0" brushRef="#br0" timeOffset="300927.212">25538 13483 283,'0'4'189,"2"4"-136,0 0-29,6 3 13,4 3 64,12 0 29,8-2-22,7-2-22,7-7-37,0-1-13,2-7-15,-7-5-13,-9-2-8,-7 0-27,-7-4-99,-9-3-183,-23-45-169</inkml:trace>
  <inkml:trace contextRef="#ctx0" brushRef="#br0" timeOffset="301594.2502">25116 12480 798,'-4'-5'186,"8"5"-110,-8-4-55,8 4-10,-2 0 2,8-1-5,11-3 14,12-3 25,18-8 1,15-4 3,51-15-12,23-2-18,5 13-6,-58 19-3,-4-5-2,-46 6-9,-2 1 8,-3 2-9,33-4 1,-14 0 0,-10 2 0,-8-3 5,-8 1 0,-5-1 1,-5-4-1,-2 1 5,-7 0 7,-3-6 3,-4-2-9,-5-9-3,-2-4-3,-8-1 1,-5 1-6,-3 1-1,-6 5-1,-1 1 1,1 3 0,-1 8 1,5 1 0,6 6 7,6 3 2,10-3-4,2 8-6,7-2-19,7 6-1,8 8 19,13 4 1,7 6 0,8 4 0,-3-1 0,-3 1 0,-6-1 0,-5-3 1,-7 2-1,-4 0 0,-4 2 0,-6-1-1,-5 2 1,-5 0 1,-6-2 5,-6 8 5,-12 3-11,-8 8-40,-5 1-117,-4-1-197,-28 10-373</inkml:trace>
  <inkml:trace contextRef="#ctx0" brushRef="#br0" timeOffset="301948.2704">26786 12656 667,'0'0'208,"0"0"-94,-2 2-18,2-2-24,2 2-9,1-2-40,9 1-22,13-1 17,16-1 33,16-5-11,9-6-17,9-5-8,0-7-3,-5 2-11,-6-2 0,-14 4 0,-17 10-1,-12 1-22,-13 9-88,-8 4-79,-11 8-148,-77 61-159</inkml:trace>
  <inkml:trace contextRef="#ctx0" brushRef="#br0" timeOffset="302182.2838">26748 13164 850,'0'2'228,"2"-1"-191,4 3-37,3 5 0,6-6 39,12 3 44,8-5-1,12-1-38,12-3-10,4-4 5,1-4-22,-8 4-7,-10 1-10,-11-1-12,-6 0-78,0 1-133,49-45-490</inkml:trace>
  <inkml:trace contextRef="#ctx0" brushRef="#br0" timeOffset="303053.3336">28326 11928 985,'-11'-6'174,"1"0"-114,-10-6-36,-5 2-10,-2 3 1,2-1 4,-1 0 2,7 7-7,7-2-7,2 3-1,6 3-5,-1 2-1,-1 1-2,-2 7-4,-1 8 6,-6 6-1,5 10 1,-3 3 1,-1 6 0,4 1 6,-2 6-6,6 0 7,1 2-7,5-2 8,5 4-3,1 4-5,2 10 13,0 1 22,5 2-17,0 0-7,-3-12-10,3 6 4,-2 13-5,-4 3 9,-1 1 4,-4-7-8,-1-12 6,0-1 28,-1 2-11,-1 0-7,1-4-2,-1-4-11,-1-4 4,-2-3-1,-2-3-3,-5 4 5,-5 7 4,-9 6-5,-2 2-1,-9 7 3,-3-8 0,-1-9-1,0-9-4,5-16-2,8-15-7,6-6-1,2-10-10,-11-9-151,-82-82-310</inkml:trace>
  <inkml:trace contextRef="#ctx0" brushRef="#br0" timeOffset="304832.4354">29409 10336 611,'-3'-4'297,"3"4"-119,0-6-95,0 6-11,0 2 25,0-2-14,4 0-50,8-2-32,12-3 5,19-7 0,13-2 3,12-4-3,-2 1-6,-11 3 6,-9 8-6,-11 6 0,-10 6-7,-5 8 5,-4-1-5,-2 13 6,-4 3 0,-3 10 1,-2 14 11,-1 10-2,-2 9-1,0 3-7,-2 1-1,2-2 11,-4-6-5,-2-10-6,1-9-7,-3-15-35,0-12-63,-3-11-49,-24-60-202</inkml:trace>
  <inkml:trace contextRef="#ctx0" brushRef="#br0" timeOffset="305058.4483">29895 10441 1055,'0'0'210,"0"1"-158,-3 6-51,-10 7-1,-7 10 61,-11 9 5,-11 11-31,-2 8-19,-1-3-8,1 2-8,8-2-14,6-8-73,10-3-85,12-5-188,25 2-230</inkml:trace>
  <inkml:trace contextRef="#ctx0" brushRef="#br0" timeOffset="305306.4625">30606 10873 1057,'-6'0'229,"4"0"-166,-10 4-55,-5 10-7,-8 5-1,-3 11 1,1 3 1,5 5-2,5 0 1,4-6-1,2-7 1,4-9-1,1 0-47,0-5-103,-14 3-328</inkml:trace>
  <inkml:trace contextRef="#ctx0" brushRef="#br0" timeOffset="306153.511">31477 10039 534,'0'0'563,"0"-1"-381,3 1-161,-2 4-21,1 4-12,1 7 11,2 4 1,-5 12 1,-5 8 8,-4 7 0,-5 8 4,-8 4 11,-2 7-16,-4 6-2,1-1 0,4-1-6,4 0 2,5-10-1,6-15 0,8-8 0,8-16-1,4-14 0,20-6 9,13-6 10,20-10-4,4-4 14,6-4-7,-5 8 8,-4 1-9,-6 7-6,-13 2-7,-11 6-7,-16 0 5,-10 0-6,-5 2 0,-5-4 1,-3 4-1,-3-4-47,-10 4-134,-93-18-602</inkml:trace>
  <inkml:trace contextRef="#ctx0" brushRef="#br0" timeOffset="307025.5608">28286 14146 838,'0'0'233,"-1"0"-125,1 0-82,0 4-25,1-2 10,-1 1 22,2 10-18,0-1-1,-2 15-1,0 12 22,-8 6 2,-2 6-13,0 2-10,-2 0-5,1-8-3,4-2 0,2-8-6,3-6 0,2-9 0,3-2 0,2-8 0,4-2 0,7-3 0,8-2 18,11-7-10,6-4 4,3-6-11,2-2 9,-4 3-4,-5 1 11,1 5 2,-5 2-7,-10 1-1,-8 2-10,-5 2 0,-3 0 0,0 0-1,-3 2 1,2-2 0,-1 2 1,-1-2-1,-1 0-1,2-6-39,2-9-133,2-86-761</inkml:trace>
  <inkml:trace contextRef="#ctx0" brushRef="#br0" timeOffset="307527.5896">29311 12836 980,'-1'0'186,"1"0"-162,-1-1-24,2 1-65,-1 0 4,1 0-38,1 1-135,7-2-225</inkml:trace>
  <inkml:trace contextRef="#ctx0" brushRef="#br0" timeOffset="307864.6087">29573 12169 1039,'-2'2'171,"2"0"-133,-1 6-38,-2 11-10,-3 13 10,-2 12 0,-3 18 1,2 19 1,-6 60 4,-7 18-5,13-109 6,-1-3 4,-12 50-4,2-7-1,0-8-5,2-8-1,1-8 0,3-12-28,2-11-74,4-13-68,4-11-79,-7-30-16</inkml:trace>
  <inkml:trace contextRef="#ctx0" brushRef="#br0" timeOffset="308442.6418">29385 12783 689,'0'0'204,"3"-2"-105,6 1-85,6 1-13,13-1 13,8-5 20,8 2-2,3-4-17,6 2 0,-3 9-2,-8 4-7,-10 7-5,-8 4 0,-10 4 12,-8 4 8,-2 2 2,-8 2 28,-2 3 12,-6 1 0,-10 2-3,-7 0-15,-5-3-21,-2-2-15,-3-7-9,2-2 12,3-3-12,4-3 0,3-6 1,5-1 5,7-4 2,4-5-2,5 0 1,3-2 1,3-1-8,3 3 0,1-3-14,4-3 4,4 2 8,9-2-5,4 2 6,5 6-5,1 3 6,1 8 0,-4 0 7,2 5-5,-4 3 5,-1-1 4,-1 2 2,-5-3-12,-1-4 0,-5 2 0,-5-5 7,-2-1-8,1-2 0,0-2 0,-3-1 6,0 1-6,-2-6-1,2 1-30,-1-2-35,-3-2-60,0 1-47,0-8-89,-10-26-433</inkml:trace>
  <inkml:trace contextRef="#ctx0" brushRef="#br0" timeOffset="308780.6611">29487 12806 696,'-2'0'116,"-1"3"-83,-5 2-15,2 5 37,-4 8 32,-2 7-9,2 8-25,2 11-22,-4 9-8,5 2 5,0-1-4,-4 2 3,0-2-4,-2-1-4,-2 0-7,3-6-4,-3-6-7,8-6 0,0-9-1,6-7-33,2-3-85,9-6-130,45-27-209</inkml:trace>
  <inkml:trace contextRef="#ctx0" brushRef="#br0" timeOffset="308991.6733">30343 13130 1223,'3'2'170,"-3"-2"-134,0 0-35,0 2 12,-3-4 4,3 2-2,0-2-15,0 0-59,-9-10-394</inkml:trace>
  <inkml:trace contextRef="#ctx0" brushRef="#br0" timeOffset="309628.7097">30599 13681 994,'1'-1'211,"1"-2"-148,7 0-62,6-1-1,12-4 6,8 1-5,8 0 6,3 5 10,-2 8-4,-7 7-11,-9 9-1,-6 5 0,-10 17 14,-7 5 16,-8 15 5,-5 10-9,-11 5-10,-3 0-10,-4-9 2,-1-11-3,2-15-4,6-13 5,4-12-5,8-9 7,6-10 10,2-6 10,4-11-10,7-20-19,12-29-10,29-73 1,21-35 0,-51 137 7,-6 9 1,17-30-8,-10 24 9,-6 16 0,-6 6 0,1 6-6,1 2-3,-2 1-25,3 3-55,1-2-70,1-2-147,23-26-254</inkml:trace>
  <inkml:trace contextRef="#ctx0" brushRef="#br0" timeOffset="309996.7308">31308 13581 754,'4'0'206,"4"2"-164,14 2-32,-1 2 5,6 4-7,-3 0 13,-8 3-9,-7 3-3,-7 4 18,-7 5 10,-9 7 5,-9 4-6,-11 2-16,4-2-5,-3-9-8,13-6 8,6-12-6,11-4-9,2-3 0,3 2-15,3 6 14,6 2 1,5 3 0,6 0 14,6-4-5,5-4 0,3 0 6,-4-10-5,0-4 1,-1-1-5,-8-2 0,-4-1 1,-12 5-7,-5-7 0,-7 0-64,-6-5-62,-9-7-158,-93-48-230</inkml:trace>
  <inkml:trace contextRef="#ctx0" brushRef="#br0" timeOffset="310319.7493">30437 13225 1010,'-5'-3'160,"5"0"-145,-1-3-15,10 2-29,6-1 29,10-2 32,11 3 5,20 4 16,57 0 10,40-4 1,25-8-17,-58-1-17,6-6-14,-8-6-7,-15 9-1,-66 9-8,-7 3 0,-9 4-15,19-4-33,-17 2-40,-16 2-40,-12-6 55,-11-5-143,-93-46-434</inkml:trace>
  <inkml:trace contextRef="#ctx0" brushRef="#br0" timeOffset="310816.7777">30692 12432 1160,'-4'-4'174,"8"8"-174,-3-4-27,4 8-33,4 3 45,8 2 15,16 4 0,11-4 10,17-1 16,3-11 1,2-5-12,-11-10 1,-15-4-4,-11 5 5,-15-5 10,-7-2 1,-3-7-13,-4-5-4,-8-4-10,-9-2-1,-13 1-7,-9 3-2,-6 5 9,-9 9-2,-2 3 1,5 9 1,3 8-1,5 9-13,0 11 13,7 6-7,1 12 8,7 14 0,4 12 2,8 11 7,3 10-8,10-6 0,12-8 7,8-10-8,7-16 1,10-15 9,10-11 5,13-15 5,11-14-2,7-13-18,-4-12-11,-6-3-116,-14 3-157,13-50-391</inkml:trace>
  <inkml:trace contextRef="#ctx0" brushRef="#br0" timeOffset="311191.7991">31292 12555 926,'3'1'148,"0"3"-121,7 6-19,-2 3 4,3 4 0,-3 5 25,-5 8 7,-2 9 2,-5 5 1,-5 2-17,-5 4-15,-3-5-8,-6-5 2,3-7-3,-4-5-6,1-8-8,5-11-2,5-9 9,5-7-7,5-15-29,9-11 1,12-12 15,12-6 21,11 0 9,9 4 18,1 10-1,1 7 10,-7 3 0,-8 9-15,-6 0-12,-8 7-3,-5-1 0,-6 9-6,-2-1-7,-6 1-26,-4 3-56,-1-2-37,-5-2-28,-39-39-461</inkml:trace>
  <inkml:trace contextRef="#ctx0" brushRef="#br0" timeOffset="311799.8339">30444 11949 901,'-6'-7'174,"5"7"-70,-5-10-73,6 10-17,3-2 19,3 0 4,10 0-4,18-5-3,22-3 2,67-10 19,39 2-12,-1 10-12,-70 4-15,-3 4-11,-52 0 1,-2 1 4,-4-1-5,31 3 0,-11-2 7,-10-2-7,-15-2-1,-9 2 6,-11-2 9,-6-1 17,-6-3 40,0-8-53,-10-4-19,-5-9-2,-8 0 2,-4-2 0,-2 0 0,-3 1 1,1 2-1,3 2 0,4 4 1,7 5-2,12 9 1,7 7-9,5 3-21,7 5-9,10 11 28,13 13 11,16 6 1,19 6 7,5 1-7,3-4 9,-12-7-9,-15-4-1,-17-5-1,-10-3 0,-10-5 0,-6 4 0,-9 1 2,-9 4 10,-14 1 4,-10 5-7,-3-5 1,6-4-9,11-1-17,8 0-161,10 48-188</inkml:trace>
  <inkml:trace contextRef="#ctx0" brushRef="#br0" timeOffset="313491.9307">32415 12735 996,'-7'1'241,"-1"5"-169,-7 6-63,-4 7-8,-2 2 19,1-1 17,6-3-13,6-6-15,5-8-1,3-2-7,0-1-1,0 0 9,0 0-8,0 0 5,0-1-6,0 1 0,1 0-9,-1-3-7,0 3-32,0 0-39,2 0-56,1 0-121,12-11-51</inkml:trace>
  <inkml:trace contextRef="#ctx0" brushRef="#br0" timeOffset="313998.9597">32230 12881 464,'0'0'291,"0"0"-165,0-1-84,4 1-5,2-4 61,15-1 8,10-7-17,21-5-26,8-4-38,-3 9-8,-9 2-8,-14 10-8,-11 6-1,-8 3 0,-5 9 0,-1 5 2,-6 16 22,-6 7 7,-6 14 7,-1 7-16,-5 11-1,3-1-10,0-2-5,2-1-5,2-9 0,0-6 5,-3-10-5,0-12 7,2-8-8,-3-9-26,1-14-28,4-12-61,-4-82-409</inkml:trace>
  <inkml:trace contextRef="#ctx0" brushRef="#br0" timeOffset="314209.9718">32535 13022 1006,'0'3'278,"-2"0"-205,-7 9-58,-8 10-9,-11 9 8,-10 8 2,-7 3 4,-6 4-8,1-2-6,2-1-6,9-8 0,10-8-24,9-6-82,13-5-178,34 6-276</inkml:trace>
  <inkml:trace contextRef="#ctx0" brushRef="#br0" timeOffset="314398.9826">32935 13275 1115,'1'2'274,"-1"-2"-203,-1 0-56,-3 0 18,3 2 37,-2-2-34,1 4-28,2 0-8,2 6-81,0 7-63,5 11-132,20 39-519</inkml:trace>
  <inkml:trace contextRef="#ctx0" brushRef="#br0" timeOffset="314765.0035">33237 13314 943,'3'-17'222,"2"3"-163,5-24-41,-1 2-11,-3-4 16,-1 5 32,-10 7-11,0 5-26,-2 2 28,-8 7-24,-4 4-22,-5 7-1,-8 8 0,2 10-1,-2 7-4,0 15 5,3 4-10,0 10 11,6 10-1,4 10-5,8 1-2,7-1 8,2-4-6,8-9 5,5-9 1,4-13 1,0-17-1,2-8 0,2-18 7,9-16-7,4-20-9,8-18-61,2-19-47,0-11-68,42-193-160</inkml:trace>
  <inkml:trace contextRef="#ctx0" brushRef="#br0" timeOffset="314975.0155">33561 12240 1024,'4'2'261,"-1"8"-261,-3 18-23,-7 18 10,-6 25 13,-23 74 0,-16 49 13,2 18 7,19-69-8,-2-6-2,11-17-1,-5-14-3,19-69-6,5-4-34,2-7-112,2 23-211,38-35-196</inkml:trace>
  <inkml:trace contextRef="#ctx0" brushRef="#br0" timeOffset="315291.0336">33854 12973 67,'0'-3'1073,"0"2"-869,0-2-166,0 6-38,-2 3-21,2 14 21,-5 10 6,-1 20 18,-8 17-3,-6 10-5,-1 1 1,-6 0-7,-3-4-10,-2-7 1,-1-2 0,1-2 8,4-7-9,7-11 8,12-13 1,3-9-8,8-13-1,6-10 1,15-4 25,16-9-2,18-5-11,1-2-13,-5 1-7,-11 5-61,-25 10-61,-17 4-165,0 11-381</inkml:trace>
  <inkml:trace contextRef="#ctx0" brushRef="#br0" timeOffset="316169.0838">25680 15630 822,'15'10'69,"9"9"-60,30 13-8,73 29 5,86-16 0,135-28 2,-74-31 37,66-16 18,45-30-2,36-14-7,23 14-25,27 83-2,0-42-26,6 13 8,-26 12-3,-29 30-6,-16 10 0,-39-7-1,-28-14-18,-30-25 10,-29-23 8,-49-8 1,-38-6 2,-43-3 5,-46 14-5,-71 16-2,-7 3 0,-7 3-11,14-4-3,-19 3 8,-10 5-6,-6-3-15,-5 3-31,-8 0-182,-65-11-143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0T03:30:39.497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2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1" timeString="2019-09-20T03:30:52.778"/>
    </inkml:context>
  </inkml:definitions>
  <inkml:trace contextRef="#ctx0" brushRef="#br0">21830 3737 82,'4'-8'114,"1"0"-30,2-11 32,-5 7-1,-4 6-26,-4 0-28,0 2 37,2 3-32,1 1 15,-1-3 0,3 6-11,1-3-28,-3 0-31,3 1-11,0-1-12,0 2-13,3 0-14,2 9 13,7 2 26,7 11 2,6 9 4,5 4-6,2 7 0,0 1-7,-2 0-1,-1 1 8,-4-2 0,-1-4 15,0-2 0,1-2-6,-1-6 18,1-8 30,-1-6-10,2-4-4,-2-11-17,10-10 7,19-17 4,68-48-10,75-66-7,38-47-14,-58 51-6,12 7-15,-17 17-50,-35 30-73,-26 22-130,-33 4-67</inkml:trace>
  <inkml:trace contextRef="#ctx0" brushRef="#br0" timeOffset="4106.2347">10910 5851 175,'5'-6'35,"-4"0"-35,6-2-6,-7 6 6,-1 2 81,-2-3 52,-1 3-20,1-1-35,1 1 0,1-3 37,-2 3-19,1-4-40,0-2-7,2-1-17,0 4-13,2 1-18,-2 0 0,2 2 13,-2 0-2,0 0-6,0 0-6,0 0 0,-2 0 6,2 0 9,0 2-1,0-2-14,0 0 0,2-2-20,-4 2-4,2 0 0,9 7 9,0 6 15,2 0 1,1 13-1,2 0-9,4 6 7,0 6 1,1 3-4,0 2 5,3-7 1,0-10 0,1-10 0,5-15 14,11-15 28,9-17-4,13-21-13,6-17-14,7-14-5,-5-1 1,-3-1 2,-8 2-9,-9 8-1,-7 8 0,-9 9 0,-7 14-1,-3 12-48,-9 13-49,2 14-131,-4 9-73,11 26 14</inkml:trace>
  <inkml:trace contextRef="#ctx1" brushRef="#br0">8698 6780,'33'0,"33"0,-33 0,-33 0,34 0,-1 33,0-33,99 0,-99 0,33 0,33 0,-32 0,-34 0,33 0,-33 0,0 0,33-66,-66 33,66 33,-33-33,0 0,0 0,1 0,32-1,-33 1,33 33,-66-33,0 0,33 33</inkml:trace>
  <inkml:trace contextRef="#ctx1" brushRef="#br0" timeOffset="9593.5487">6118 8434,'0'33,"0"0,34-33,32 33,0 0,-33-33,33 33,0-33,0 33,34-33,-34 0,33 0,-33 0,-66 0,66 0,0 0,1 0,-67 0,66 0,0 0,33 0,-33 0,33 0,-32 0,32 0,33 0,-66 0,-66 0,99 0,-65 0,98 0,-33 0,33 0,-66 0,67 0,-34 0,0 0,0 0,-66 0,34 0,-34 0,33 0,-33 0,0 0,0 0,33 0,-66 0,66 0,0 33,1-33,-34 0,33 0,0 0,0 0,-33 0,0 0,33 0,-66 0,67 0,-34 0,-33 0,66 0,-66 0,66 0,0 0,-33 0,66 0,-32 0,-1 0,0 0,-33 0,0 0,0 0,33 33</inkml:trace>
  <inkml:trace contextRef="#ctx0" brushRef="#br0" timeOffset="48882.7958">0 1980 31,'0'292'0,"0"-131"0,0-31 25,0-36 7,58-26 5,31-23 7,-56-24 4,-8 4-26,-7 6-13,6 47-9,-36 89-59,-120 188-52</inkml:trace>
  <inkml:trace contextRef="#ctx0" brushRef="#br0" timeOffset="50435.8847">2419 3525 307,'-2'-9'242,"0"2"-125,2-6 31,-6 7-58,2 4-90,-7 6-12,-17 13-7,-26 14 19,-71 53-1,-29 28 2,115-75 0,9-6 0,-26 28 9,17-16-9,15-15 0,9-9-1,6 1 0,-1 5-9,6 12-3,-2 10 6,6 8 6,2 0 0,4 0-1,0 0 1,3-4 1,-3-2-1,-6 6 15,-6 10 3,-11 21 6,-36 75-6,-38 27-1,-21 2-5,51-61 1,21-16 2,16-7-15,9-5 1,11 5-1,4-58 0,4-6 0,0-3 0,7 38-6,4-14 6,0-14 8,-1-4 25,2 6 16,-2 25 13,-2 12-46,-6 12 19,-9 9-17,-22 52-9,-34 58 4,-49 57-4,24-90-7,5-1 8,27 3-9,39-25-2,32-34-7,0-79-1,8-2 2,5-1 7,26 48 7,6 4 2,30 52 0,-21 20-1,-29 19 1,-27-60-8,-8 25 0,0 25 9,-3 17-1,-3-45-7,27 48 3,-20-11-5,-3-84 0,-3-60 1,0-5 11,-2-3-3,7 43 3,-2-3-2,6 4-3,3 1-7,7 8-2,7 3 1,8-4-12,3-12 1,-4-12-18,-6-13-8,-9-19 17,-7-13 6,-9-8 6,-6 0-4,-8 4-13,-13 11 26,-10 12 6,-12 6 5,5 0-11,6-8 0,6-10 0,13-7-96,5 0-88,4 6-22,14 80-32</inkml:trace>
  <inkml:trace contextRef="#ctx0" brushRef="#br0" timeOffset="55627.1816">7595 12690 873,'-9'-20'114,"3"8"-30,-3-8-84,20 20-37,11 20 14,14 5 22,9 12-1,1 2 2,-2 3-7,0-1 7,0-3 0,3 0 0,5-1 0,2-3 0,8-1-7,16 0 5,64 3 2,50-30-12,29-37-31,-101-5-40,-12 6 17,-69 19 24,-10 3 23,-1 2 5,24 0 14,-9 3 13,-4 7 1,0 7-7,3 8-1,7 7-5,7 7 1,7 5 4,56 20-6,32-10 0,28-9 1,-61-29 6,-18-10-7,-6-3-1,-10-11 1,-44 9 0,-2-3 51,3 1 4,83-11-22,11 10-21,12-4 2,-40 2-13,-7 5 0,-12 9 0,-52-1 1,-5 5-1,-5-2-1,23 8 0,-12 2-1,-9 1 0,2 8-8,-4 5 9,4 7 0,5 5 7,10 0 2,15 1 2,52 9 2,39-21 4,28-33 1,-58-22 4,15-17-11,5-11 10,-1-5 4,-24 2-10,-4 14-6,-1 3-7,-4 13 4,6 2-5,5 1-1,-15 2 1,-3 8-1,-10 2 1,-49 6-1,-5 4 0,2 0-1,34 1 0,-3 8 0,-8 7-5,-6 11 5,3 7 0,-5 5 0,-2 8 0,2 0 1,0 1 0,-1-9 1,1-7-1,3-10 1,2-9 10,3-13 4,6-9 6,7-10-11,42-23-8,30-19 7,15-11-8,-61 25 7,-61 30-7,-3 1-1,-5 6 0,30-11 0,-7 10-1,-11 8-7,-7 10 1,-9 1-1,-5 12 7,-1-1-6,-4 3 6,2 2 1,-4-1 0,0-1 1,7-5 0,-4-1 5,4-4-5,0-4 5,6-8 3,9-8 3,11-18 22,13-11-11,13-14-11,7-6-5,0 2-5,-8 5-2,-15 10 1,-14 9 7,-12 10 1,-12 12-9,-3 2 0,-3 4-6,7-1 0,-5 4 5,1 4 0,-4-4 1,-4 0 0,-5 0 0,-1 0 0,-3 0 6,0-4 0,0 8-4,-1-4 11,-3 0-1,3 3-3,-4-3 6,0 0-1,-8-3-8,0-3-6,-4 3 1,3-1 8,2 2-1,6 0-7,2 2 8,2-2-3,2 2-5,0 0-1,2-1-1,0 1 1,-2 0 0,0 0 1,0-3 10,-2 3 16,-1-4 28,-6-2-25,-11-7-28,-9-2-2,-12-5-8,-12 1 2,-10 6 0,-59 3-4,-33 20-10,-47 9-2,64-13 11,3-12 11,15-10 0,18-10 1,-4-6 13,19 10 2,46 11-4,6 2-6,-2 2-6,-35-7 0,1 6-1,-1 6-5,-6 8 4,-56 12-4,-19 15 5,1 1 1,68-25-1,54-10 1,6-2 6,0-1 0,-22-3 0,3-2-4,3-1-1,-5 5 0,0 1-1,-1 4 0,-5 4-8,-3 1 7,-2 6 0,5 3-1,6-3 1,12-6 1,14 2 1,9-7 0,3 0 5,0 0-6,1 0 1,4 0-1,0 0 0,4 0-11,0 0-26,1 0-19,4 0 7,10 7 33,13 4 16,22 4 1,57 4 5,46-2 1,23-5-6,-82-8 0,-6-1 0,-8 3 1,-43-3-1,6 0 0,90 5 0,18 4 0,-49-1 0,-6-1 6,-5 2-7,4-4 0,-9-2-1,-52-2 2,3 0-2,-9-1 2,29 1-1,-10-1 0,-19-3 0,-12 0 0,-8-3 0,-7 2 15,-2 1 11,-1-3-8,-1 3-6,0-3-12,-8-5-26,-10-10-149,-11-1-65,-27-4-86,-158-2 23</inkml:trace>
  <inkml:trace contextRef="#ctx0" brushRef="#br0" timeOffset="56016.2038">13864 12880 232,'-3'-6'107,"2"5"-37,-1-5-10,2 6-45,0 0-15,0 2 1,-4 0-1,1 0 26,1 1-7,-5 8 2,-5 15 89,-7 16-7,-14 18-13,-8 18-18,-6 12-25,-3 4-19,0 0 1,0-6-14,4-3-8,3-7 2,2 0-9,3-3 0,7-1-1,3-14 0,14-17 1,5-18-37,6-19-65,6-3-9,1-6 36,5-6 19,7-20-14,94-149-83</inkml:trace>
  <inkml:trace contextRef="#ctx0" brushRef="#br0" timeOffset="56436.2278">13604 13209 318,'0'-16'126,"0"6"31,0-11-28,8 15-111,10 9-18,9 0-1,11 12-10,3 5 2,-3 5 3,-4 9 6,-5 1 29,0 5-5,-3 3 0,-2-1 33,3 7-2,2 4-16,-1 16-4,2 10-5,16 69-9,-6 19-14,-10-6-1,-21-122-4,-5-10 10,-2-9-11,6 18 7,-7-26 1,-1-9 121,-1-5 76,-4-2-34,-6-5-92,-12-13-61,-13-8-19,-15-13-10,-8-6-20,-12-6 6,-8 0 11,-52-24 7,-20 11-1,4 17 7,59 10 0,53 25 7,9-1-6,6 5-1,-16-11-9,20 11-34,19 8-260,29 10-3,64 4 39,154-28-78</inkml:trace>
  <inkml:trace contextRef="#ctx0" brushRef="#br0" timeOffset="56784.2478">15165 12999 773,'0'-2'146,"-3"2"-64,2 0-82,-1 3-36,-7 6-1,-3 10 37,-13 20 31,-18 24 17,-45 71 31,-12 33-19,24-1-22,38-66-26,22-53 4,4-2-7,-4-5-7,-11 42 8,0-10-9,4-3-1,-1-7 1,2-11-1,6-12-45,5-13-47,7-14-71,5-8-25,9-20-2,74-188-62</inkml:trace>
  <inkml:trace contextRef="#ctx0" brushRef="#br0" timeOffset="57180.2705">15073 13145 696,'-2'-3'86,"1"3"7,-4 3-93,5 11-24,2 8 15,1 12 0,4 10 7,5 11 2,12 11 27,3 8-5,7 2-2,-2 0-1,-6-5 4,-3 1-1,-9-5-2,-4 0-2,-4-4-3,-6 0-3,-3-3 0,-3-10-3,-2-11-8,-1-12 22,-1-11 49,-7-10 58,-5-3-53,-16-3-35,-12-4-15,-10-9-11,-49-26-2,-25-22 5,4-8-8,93 42-5,5 7-6,6-2-1,-23-18-4,14 10 4,17 9-19,9 13-33,9 8-142,15 6-76,14 7 71,21-3 4,156-31-113</inkml:trace>
  <inkml:trace contextRef="#ctx0" brushRef="#br0" timeOffset="57481.2876">16178 12932 530,'0'3'105,"-1"0"-105,-1 8 14,-1 10-14,-6 9 75,-4 14 51,-6 15-42,-8 15 16,-10 10-10,-34 69-19,-13 16-26,-6 10-27,25-58-11,5-4-5,4-14-2,38-64 10,5-10-10,5-13-12,-7 22-46,11-25-77,4-9-15,10-14-41,85-129 47</inkml:trace>
  <inkml:trace contextRef="#ctx0" brushRef="#br0" timeOffset="57916.3126">16152 13015 121,'2'0'546,"3"6"-502,4 8-44,6 12 0,6 10 22,4 9 37,2 6 26,1 5-14,3 8-10,0 6-26,0-1 2,-3 7-8,-2-5-5,-10 3-5,-6 2 1,-3 1 1,-2 10 9,-3 20-30,1-7-8,-3-10-28,0-17 36,-4-31 15,1-15 2,0-10-4,2-11 10,-2-4 5,3-2 25,-4-2 37,-7 1 10,-13-3-68,-7-4-23,-13-6-8,-3-5 10,-6-7-10,-3-4 1,-1-1 5,1-1-6,4 3 10,10 6 2,9 7-4,14 5-8,10 5-1,6 5-24,0 1-57,3 1-73,-4 12-211,-30 91-165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0T03:32:38.602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20745 5744 276,'-5'0'192,"-1"0"-117,-11 3-53,-6 1-2,-5 4 16,-8 3 3,-7 9 3,-3 5-8,-5 4-14,0 2-8,2 2-3,4 3 1,8-7-4,13-4-6,6-3-6,11-3-21,5-1 5,5 1 11,3 6 2,0-4 2,6 3-2,-3 0 9,0-2 25,1 2-10,1 3-13,-5 3-2,-1 2-26,-4 3 26,0 1 6,1 0 0,-4-1 0,0-3-6,-5-3 0,-3 4 0,-2 1 17,-2 3-7,-4 1 8,4 4-3,-3 0-3,5-2-11,8-2-1,4-4-16,9-3 14,1 2-7,4-2 2,-1-2 0,3-3 7,-4 0 16,-2-4-16,-5 1 0,0 2 19,-4-1 28,-2 7 7,-2-1-12,-4 5-6,0 0-3,0 2-5,-2-3-5,-5-2 10,6-3-14,0-6 7,-6-1-7,1 4-2,0 1-4,2 1-7,4-1-6,2 1-6,4-2-68,-2 3-50,6 1-163,0 6-320</inkml:trace>
  <inkml:trace contextRef="#ctx0" brushRef="#br0" timeOffset="1680.0961">21215 6208 450,'-2'-6'144,"4"3"-77,-2-6-19,3 5-48,0 4 1,0 0 11,1 0 6,5 0-6,5 2-11,7 0 9,7 0 4,5-2 2,9-2-7,7-2 2,7-5-2,6 1-8,9-4 5,-2 5-5,-6 0-1,-10 1 0,-11 3 0,-10-2-21,-9 1-36,-12 3-54,-7 2-81,-34-14-63</inkml:trace>
  <inkml:trace contextRef="#ctx0" brushRef="#br0" timeOffset="1937.1108">21645 5912 478,'1'0'187,"1"4"-187,1 6-12,0 9 12,0 7 21,-3 5 11,-3 8 37,-5 10-3,-5 8-9,-10 15-26,-12 8-14,-6-3-2,-2-2 0,3-14-15,6-17-44,15-10-92,9-12-19,10-12-4,25-31-189</inkml:trace>
  <inkml:trace contextRef="#ctx0" brushRef="#br0" timeOffset="2107.1205">21730 6367 460,'19'7'126,"-2"5"-42,20 8 14,-3 8-26,-4 1 9,0-2-11,-6 2-29,2-3-22,-3-4 2,-5-5-21,-6-3-66,1-6-138,16-47-100</inkml:trace>
  <inkml:trace contextRef="#ctx0" brushRef="#br0" timeOffset="2426.1387">22480 5835 698,'-1'18'11,"-2"0"-10,0 23 26,-1 7 47,0 7-13,0 7-5,-1 11 22,-1 13-29,-4 3-10,-6-4-10,-4-6-2,-1-15-11,0-11-1,6-14-7,4-17 2,6-10 2,3-8-10,2-7 28,0 2 3,2-7 13,1-10-46,1-16-111,5-18-55,2-11-116,19-146-63</inkml:trace>
  <inkml:trace contextRef="#ctx0" brushRef="#br0" timeOffset="2584.1477">22388 6122 79,'-2'-6'114,"1"5"110,-2-8-53,0 9-93,1 0-8,-2 6 10,-4-3-28,-12 11 20,-8 7-6,-9 6-31,-8 10-16,2-1-4,0 3-12,9-6-3,10 0-112,15-8-178,39 1-62</inkml:trace>
  <inkml:trace contextRef="#ctx0" brushRef="#br0" timeOffset="2749.1572">22677 6291 546,'8'8'120,"2"5"-95,5 9 67,1 7 29,3 0-10,-3-2-37,0-2-61,-3-2 7,0 2-20,-4-1-47,-5 1-212,-43 17-210</inkml:trace>
  <inkml:trace contextRef="#ctx0" brushRef="#br0" timeOffset="3103.1775">21395 6910 835,'0'0'225,"0"2"-204,0 1-21,2 7-42,1 4 36,0 2 6,3 2 9,0 1-2,4 1 10,-4-3 7,-1-5-14,-2 0 1,-2-5-11,-2 0-122,-4 0-86,-14 4 74,-92 33-137</inkml:trace>
  <inkml:trace contextRef="#ctx0" brushRef="#br0" timeOffset="3294.1883">21205 7181 304,'37'-11'185,"-3"2"-59,35-7-3,-3-3 54,-5 1-36,-6 4-17,-3 4-34,-6 0-51,-6 3-25,-9 7-14,-8 0-12,-6 6-141,-10-2-158,-34 8-314</inkml:trace>
  <inkml:trace contextRef="#ctx0" brushRef="#br0" timeOffset="3514.201">21409 7234 534,'0'11'46,"-2"-3"-25,1 18 101,-4 7 4,-6 4 16,-6 6-40,-7 6-43,-10 0-31,-6 4-8,-5-1-4,6-7-16,6-8-78,16-15-79,12-15-43,14-19 41,70-105-343</inkml:trace>
  <inkml:trace contextRef="#ctx0" brushRef="#br0" timeOffset="3711.2122">21487 7331 1,'10'-5'258,"3"3"-86,7-2-44,-6 8-38,0 11 0,-5 3-20,3 14-7,-5 1-22,1 8-5,-5-2-8,-2-2 10,-2-3-16,-2-5-8,-5-2-14,-3-1 18,-6-4-1,-7 5 17,-2-2-34,1-10-28,8-5-112,8-46-82</inkml:trace>
  <inkml:trace contextRef="#ctx0" brushRef="#br0" timeOffset="3936.2251">22314 7132 229,'-2'0'630,"0"0"-600,-4 2-30,3-1-28,-1 3 28,-9 4 0,-10 5 55,-16 12-16,-15 2-39,-10 6-82,0-3-115,-55 13-56</inkml:trace>
  <inkml:trace contextRef="#ctx0" brushRef="#br0" timeOffset="4130.2362">22025 7290 204,'5'6'124,"-2"4"-40,6 8 32,-5 7-31,0 5 8,-4 6 33,-1 0-25,-6 9-20,-7 5-38,-1-1-11,-4-5-10,4-9-5,0-9-17,9-10-26,4-7-89,2-5-86,17-31 4</inkml:trace>
  <inkml:trace contextRef="#ctx0" brushRef="#br0" timeOffset="4496.2571">22304 7225 551,'8'-3'147,"1"-1"-97,12-2-19,7 2 49,3 0-13,11 1-20,4 2 19,0 5-29,-1 4-29,-3 2-8,-11-1 0,-8 7-14,-3 0-4,-9 1-21,-3 1-3,-4 0 5,-3-3 37,-2 4 16,-1 4 11,-3-1-7,-1 11 5,-2 10 16,-6 8 4,0 13 27,-6 11-23,-2 11-14,-9 2-8,1-1-5,-2-16-10,3-22 3,12-14-4,1-18-11,8-9-60,2-8-31,-9-49-172</inkml:trace>
  <inkml:trace contextRef="#ctx0" brushRef="#br0" timeOffset="4894.2798">22312 7615 352,'-2'7'123,"2"-1"-69,-6 2 3,6 3-1,-3-1-22,3-6-34,3-2-6,3-4 6,-1 0 7,6-7-5,5-2 47,10-10-22,10-5-10,3 1-17,-2 5-39,-7 9 36,-5 7 3,-10 8 7,-5 3 16,-5 7 1,-5 2 16,-5 3 44,-3 3 29,-3 3 11,-5 3-13,-9 4-13,-1 5-31,1-3-28,1-4-22,9-8-5,2-6-3,5-5 0,2-7 4,0-6 7,-4-2-20,-6-9-14,-1-5-104,-3-12-163,-17-95-513</inkml:trace>
  <inkml:trace contextRef="#ctx0" brushRef="#br0" timeOffset="15218.8704">10597 3885 192,'6'-21'67,"0"6"-31,4-15 14,-2 6 11,-2 5-22,-2 6 2,0 3 10,-4 0 13,0 7-1,0 0-4,0 3-13,0 0-29,-4 3-17,4 0-10,6 5 9,2 0-1,11 0 2,5 7 0,9-2 6,7 4 1,5-4 13,2 5-5,0-1-15,0 3 9,6 0-9,6-1 10,14-4 2,51 4 2,20-9-7,8-13 5,-54-7-6,0 0-4,-8-4-1,-56 8 7,-5 5-8,-10 1 0,27 1-5,-16 7-10,-7 5-3,-2 3-2,1 6 20,2 1 0,4-4 1,5 5 5,1-4 6,8-5 6,12-7 1,7-5 7,7-8-7,1-5-8,-1-5-5,-2 0 3,-6-2-9,-2 4 0,6 2 1,-1 4-1,0 1 6,-4 4-6,-7 4-1,-8 4-5,-8 1 5,-8 0-5,-1 2 0,0 4 6,7-1 0,11 2 2,8-1 4,13-4 0,6-1-6,-2-4 6,-3-7-4,-10 2 4,-10-5 6,-11 1-12,-9-1 0,-10 2 0,-4 2 0,-2 4-6,2-2 5,8 4 1,1 2 6,8-1 0,4 2-6,0 0 1,1-3 8,-5 2 1,-3-2-1,-7-2-8,-3 2-1,-5-1-5,-2 0 5,5 2 0,7 0 6,10-2 11,4 0 5,4 0-13,-1-3 3,-6 0 0,-5 0-6,-9-3 3,-7 2-1,-4 1-8,-8 0 2,0 1 5,0-2 2,0 1-7,0 1-1,0-2 0,0 1-1,3 0 0,-3 1 6,0-1-5,0 0 11,0 0-4,-3-1 10,3 1-18,-4 0-47,-32 4-293</inkml:trace>
  <inkml:trace contextRef="#ctx0" brushRef="#br0" timeOffset="26890.538">1280 3724 312,'-9'-20'136,"1"6"-52,-9-13-6,6 4-18,2 10 18,5-2 0,2 1-10,2 0-13,4-1-23,8-7-16,8-4 1,9-3-7,7-6 5,9-1-3,6 0 0,2 0-1,-3-1-10,-7 11 5,-12 6-6,-10 11-1,-10 9-23,2 7 0,2 8-3,0 4 0,1 10 2,2 13 14,0 10 11,-1 15 2,1 14-2,-2 7 2,-1 10 8,-2 0 1,-4-2-10,-3-4 0,0-12 8,-3-3-9,-3-12 1,-3-14 8,3-10-1,-1-16 1,1-10 4,1-10 4,-1-5 17,3-4 11,-6-2-45,2-10-39,-4-13-115,5-14-103,15-139-198</inkml:trace>
  <inkml:trace contextRef="#ctx0" brushRef="#br0" timeOffset="27124.5514">1830 3755 93,'-6'-2'312,"-1"0"-176,-2 1-43,1 1-25,2 3-11,-3 1-36,2 5-21,-5 6 0,0 2 0,-4 7 1,-2 5 1,-3 2 7,-7 2-3,-2-2 4,-2 2-2,-5-3-7,0 0 8,-1 2-3,1-1-6,4 2-14,9-7-34,8-8-57,36-9-121</inkml:trace>
  <inkml:trace contextRef="#ctx0" brushRef="#br0" timeOffset="27493.5725">2260 3536 486,'-2'-7'159,"2"3"-51,-1-7-33,1 9-40,0 2 1,-2 0 16,2 0-2,0 0-23,0 2-26,3-2-1,8-2 0,11-4 1,13-4 19,14-4 1,6-2-2,2-3-8,-8 9-5,-8-3-6,-11 9 0,-10 2 0,-8 2-2,-6 2-13,-5-2-9,1 1-21,-4 2-21,-3 2-124,-1 6 86,-10 14-53,-46 73-128</inkml:trace>
  <inkml:trace contextRef="#ctx0" brushRef="#br0" timeOffset="28204.6131">2269 4041 478,'-4'-2'145,"1"0"-86,-1-1-34,3 3-14,1-5 7,0 5 15,1 0 10,-1 0-14,0 0-10,0-1-4,0 1 8,2 0 10,-2 0 12,0 1-6,2-1-15,1-1-8,8-3 20,11-4 2,12-3-7,4-4-10,-2 0-4,-5 0-16,-8 8 9,-13 3-10,-4 4 0,-4 0-8,0 0-1,1 1 2,1 2-4,-2-3 11,6 4 0,3 2 1,4-3 10,7 1 5,-1-3-2,4 1-7,-5-2 4,-3 0-11,-6 0 1,-7 0 0,-2 0 0,-2 0 6,0 2-6,-2-2 0,0 1 0,1-1 0,1 0 10,-1 0-10,1 3 7,-2-3 2,2 0 1,-2 0-1,2 1-9,0-1 0,-1 0 0,1 0 0,0 2-1,0-2 0,0 0 0,1 0-1,3 0 1,0 0 7,2-2 3,0 1 7,-1-2 2,-2 3 4,1-1-1,-4 1 1,0 0-11,-4 0-7,4 0-5,-2 0 0,2 0-2,0 1 1,-1 2 0,1-3-40,1 3-115,5 13-214,-21 98 110</inkml:trace>
  <inkml:trace contextRef="#ctx0" brushRef="#br0" timeOffset="28710.6421">3474 2910 237,'-1'2'0,"-11"22"-104</inkml:trace>
  <inkml:trace contextRef="#ctx0" brushRef="#br0" timeOffset="29211.6708">3535 2885 346,'0'-1'225,"-1"1"-127,-1-2-49,2 0 2,0 2 14,0-1-11,0 1-30,2 1-23,-2-1-1,0 0-40,0 2-104,1 4-137,-1 39 28</inkml:trace>
  <inkml:trace contextRef="#ctx0" brushRef="#br0" timeOffset="30831.7634">3848 2580 145,'1'-10'117,"2"0"-31,0-7-23,-2-2 24,1 0 0,-2 0-14,0-3 20,0-2 18,0 3-48,-2 0 24,-2 1-25,0 5-16,-4-1 2,-1 5-39,-3 0 3,-3 0-12,-6 5 0,-3 2-12,-1 6 6,-2 3 6,4 11-10,-2 4 4,6 2-2,1 7-5,2 6-16,0-2 2,3 5-3,4 1-1,1-2 13,-2 3 9,7-3-5,3 4-4,2-2 6,4-7 6,3-6-7,-1-9 4,3-2 9,7-7 15,1-7 6,7-8 12,4-12 3,4-9-9,0-11-6,-3-6-3,-5-3-3,-3-2-3,-5-1-3,-4 0-1,-1 4-7,-2 4-1,-3 9 1,3 14 4,-8 3 13,-1 13 13,-2 1-31,0 6-21,-2-2-27,2 1-12,-3 3-12,2 11 28,-9 5 13,2 10 19,-4 13-1,-7 5 13,0 6 15,0 8 13,0 8-13,1 8 21,0 12-12,2 3-3,5 1-9,-1-11-3,5-10-7,3-22-1,1-10 11,0-15-4,0-5-7,1-4 1,1-7-1,1-5 1,0-4 8,1-2 7,-1 0 5,0-2 1,2 1-7,-2 1-2,0 0 2,0 0-10,0 0-6,0 0 2,0 0-1,0-3 6,3 3 1,-3 0 2,3-2 1,7-3 7,4-6 3,6-2-5,3-1-7,-1-3 5,-1 5-7,-8-2-7,1 6-45,-5 7-100,0 2-134,1 11 0,-2 41-75</inkml:trace>
  <inkml:trace contextRef="#ctx0" brushRef="#br0" timeOffset="31470.8">3225 3847 556,'0'-2'111,"-2"2"-70,1-2 2,-1-4 50,1 0-1,-5 0-16,3-1-8,0-3-23,0 2-11,0-2-5,-2 2-19,1-1 1,1 0 7,-1 2-9,-2 1 0,1-4-8,-1 6 13,2 0-13,-1-3 0,1 6 0,4-3 1,-3 4-2,3 0 0,0 0-6,0 0-2,3 0-13,-3 3-13,7-3-32,7 0 51,19-6 15,25-6 49,75-18-19,44-9-1,-10 4-11,-65 13 3,8 1-9,-1 1-2,-13 2 4,-11 9-8,-55 3 0,-1 5 0,-1-2-5,25-3 1,-5 2 4,-9 2-6,-5 0 8,-12 2-7,-10 0 1,-3-2-2,-6 4-39,-2-2-95,-4 0-119,-7 8-37,-80 53 104</inkml:trace>
  <inkml:trace contextRef="#ctx0" brushRef="#br0" timeOffset="32371.8515">3122 4202 497,'0'0'145,"-1"0"-65,1 0-63,1 0-17,2 0 0,11-4 37,5 1-10,10-1-3,7-3-3,4 2-6,-6 2-6,-4 3-2,-6 6-7,-5 7-16,-3 4 8,-5 6-16,-3 7 7,-5 1 17,-6 7 16,-5 4 2,-6 3 11,-4 1 2,-7-1-1,-5 3-1,-10 4-13,-5 3 16,-4 2-14,-2-5 0,6-10 0,8-16-9,12-13 3,7-9-2,10-4 2,7-1 0,1 1-12,1-3-9,4 3 0,5 0-3,5 0 11,11 0 1,6 0 2,9-6 19,4 2 6,1 1 4,-1-2 2,-5 2-12,-3 1-7,-1-3-7,-5-2 5,1 3-6,-4 0 6,-1 2-4,-6-4-8,-1 2-50,-5-7-28,0 0-33,-3-4-51,7-60-88</inkml:trace>
  <inkml:trace contextRef="#ctx0" brushRef="#br0" timeOffset="33160.8967">3665 4257 649,'-1'-6'195,"2"6"-94,1-6-70,8 2-30,10-2 0,8-4 11,-2-1 1,3 5-11,-5 4 3,-3 2-5,-3 0 0,-3 2 1,-1 2 5,-1-4-4,4 2 7,-3-1 1,6-1-10,3 0-19,-2 0-7,-3-1 2,-6 1-4,-7 0-20,-5 0-5,-2 1-11,-6 3-25,-5 8 89,-13 0-1,-6 10 1,0 1 11,4-5-11,12-3 0,7-7-18,8-3-6,1-2 15,0 5 3,0 2 4,0-1 2,0 1-7,-2 1 1,-1 2 6,-3 7 29,-7 7 68,-10 14 16,-7 18-22,-7 11-31,-2 7-30,3-2-15,8-11-1,9-16-5,10-19-9,6-12-48,6-11-50,6-6-7,10-12 47,14-11-53,9-23-45,2-20-66,-3-6 99,-8 1 123,-13 14 49,-6 18 80,-10 16-4,0 13-20,-4 10-3,-4 0-50,4 0-52,0 6-19,0 1-41,4 9 19,-1 10 41,2 12 57,-1 10 38,-3 1-19,2 0-23,-3-5-20,6-17-12,1-6-5,-3-11 2,3-2 3,1-6 9,3 0 8,4-6 4,5-7 1,10-10 0,7-17-43,1-8-67,-4-10-61,2-4-76,51-102-52</inkml:trace>
  <inkml:trace contextRef="#ctx0" brushRef="#br0" timeOffset="33506.9164">4350 4091 588,'3'-7'187,"7"2"-127,4-13-45,6 7-13,3 0 10,0 0-3,5 4 0,0 5-8,-4 2-1,0 1-5,-9 4-1,-3 5-13,-6 0-8,-5 2 1,1 2 16,-4 5 10,-2 7 20,-5 8 17,0 7-8,-3 3-28,-1 0 10,-6-2 2,-1-3 16,-6-1-16,-3-3 7,-2-1 2,-4-3-1,3-8-21,10-9-43,7-8 19,8-16-18,4-9-111,10-87-110</inkml:trace>
  <inkml:trace contextRef="#ctx0" brushRef="#br0" timeOffset="33999.9446">4314 4135 213,'-2'-4'186,"2"2"-33,-1-6-38,1 8-29,-1 0-61,2 3-25,-1 4-43,6 5 1,-1 9 36,-2 13 6,-2 13 24,-2 13 76,-7 5-2,-7 6-44,-3 9-6,-5 1 0,1 1-20,-3-6-7,5-7 0,3-19-3,4-14-9,5-11 9,3-10-18,4-9-12,1-6 7,1-4 4,1-9-53,4-9-179,6-14 1,9-16 71,1-13 52,3 1 109,-6 12 18,-2 18 46,-6 15-13,-2 9-13,0 6 47,1 7 19,5 0-29,2 3 18,8 8 15,7 0-11,5 9-4,7 4 3,7 3-55,0 1-10,-6-3-19,-7-3-10,-5-5-1,-10-2 7,-5-10-8,-8-1 6,-4-4 0,-3-2 2,-3-1 1,0-1-9,1 1-38,5-10-160,22-124-799</inkml:trace>
  <inkml:trace contextRef="#ctx0" brushRef="#br0" timeOffset="52856.0231">1398 5184 665,'-8'-7'93,"4"4"-63,-4-4-24,5 4-6,3 6-18,2-3 6,0 0-22,5 0 19,12 4 15,11 4 51,23-1 3,61 7-8,33 4-11,6-2-2,-40-10-14,5 4 10,3 7-7,-5 10-7,-13 1-3,11 7-4,5-1-7,12 3 5,12-2-5,5-15 12,11-13 1,18-7 10,-1-11 0,-24-3-8,-22 6 1,-21 2-8,-69 6-8,-9 6 13,-4-2-14,27 4-1,-12 2 1,-5-1 0,-1 1 0,-2-3 0,2-4 0,1-1 7,-1-6-6,0 0 0,-6 0 11,-6 0 11,-10-4 19,-8 5 21,-4 0 15,-4 2 6,-1-2-15,0 0-32,-1-1-22,1 0 2,3 0-8,0 4-9,2 0-10,-2 0 8,1-4 2,-1 4-6,0 0 5,-1 4 0,-1-4-8,2 0-12,-1 0-58,1 2-118,1 8-328,-14 19 147</inkml:trace>
  <inkml:trace contextRef="#ctx0" brushRef="#br0" timeOffset="56522.2328">18918 13361 234,'0'0'91,"-4"0"-61,0 0-28,-1-1 5,2 1-1,-4 0 9,3-2 11,1 0 7,0 2 1,3 0 22,-1-2-7,1 2-1,0 0-9,0-2-1,0 2-14,0 0-12,0 0-2,0 0-10,0 0 0,0 2-1,0-2-1,0-2-5,0 2 5,0 0-7,0 0 9,0 0-1,0 0 0,0 0-1,0 0-5,0 0 6,0 0 1,0 0-1,0 0 0,0 0-6,0 0 7,0 0 0,0 0 0,0 0 10,0 0 2,0 0-1,0 0-1,0 0 1,0 0 2,0 0-7,0 0-6,0 0-12,0 0 1,0 0-2,2 8 5,0 6 0,-2-5 7,3 8-4,1-8-3,-4-5-13,4-1 8,-4-3 1,3 0 11,-3 0 0,0 0 1,0-2 19,2 2 2,-2 0 27,-2 0 5,2 2-8,0-2-11,-3 0-13,3 0-7,-1 0-5,1 0 1,0 0 2,0 0-6,0 0 11,0 0-11,0 0 10,1 0-7,-1 0 3,0-2-3,0 2-9,-1 2-6,1-2-29,0 0-64,0 0-105,4 12 74,10 31-11</inkml:trace>
  <inkml:trace contextRef="#ctx0" brushRef="#br0" timeOffset="63479.6308">24027 13590 330,'-3'-3'177,"0"-3"-104,-3 1-25,0 2-19,2-3-4,-5 0 10,4-1 13,4 3 16,-1 0-8,2 4-28,-2 0-26,4 0-2,-2 2-2,-2-2-5,2 0-2,0 2 1,0-2 1,0 0 1,0 0 5,0 0-10,2 0-4,-2 0 3,2-2-1,-1 0-4,-1 2 1,1-2 13,-1 2 3,3 0 10,-3-2-2,0 2-2,0 0 1,0 0-1,0 0-6,1 2-6,5 0-4,4 2 10,-2 5-1,4-1-6,2 1-6,-3 2 4,-2-3 8,0-4-5,-3 0 6,-3-3-2,2-1-11,-2-4 5,3-5 8,3-6 6,1-7-5,-4-2-1,4-2 1,-6 2 6,-4 3 7,-2 8 46,-1 5-8,-3 5-23,3 3-10,1 0-19,1 1-7,1-1-10,-1 6-3,-3 1 20,-2 3 9,0 10-8,-1-2-1,3-5-14,4-3-14,0-6-23,1-4 3,2-3 27,1 2-8,3-3 29,3-5 6,6-1 6,-2-8 3,0-3-4,-4 5 5,-4-4 8,-3 7 18,-3-3 6,-3 10 3,-1-2-27,-2 4 0,0 0-9,-2 2 0,2 2-7,2 0-8,0 2-8,0 2 8,1 1 0,-6 2-1,6 6-18,2-4-26,-1 1-26,4-1-1,0-1-27,3-2 53,1-6 14,-3 3-1,-1-3 33,-1-3 29,-1-3 50,0-4-44,-1-2 13,-3 3 66,-3-3-45,1 9-24,0 0-11,1 3-16,3 0-6,0 0-10,0 3-2,2-3 0,0 3-6,0 4 0,0-1-23,2 4-26,0-4-16,-1 3-16,2-8 11,-1 2 34,-2-3 37,1 0 5,-1 0 17,-1 0-1,1 0 2,0 0 12,-2 0 2,2 0 7,0 0-5,-2 0-2,2 0-11,0 0-9,0 0-2,0 0-2,2 0-8,-2 0-1,0 0-39,2 0-58,-1 1-56,2 5 19,9 19-90</inkml:trace>
  <inkml:trace contextRef="#ctx0" brushRef="#br0" timeOffset="64119.6673">24135 13587 887,'-6'-7'146,"0"4"-43,3-1-73,2 5-30,2-1-18,0 0 18,1 0 0,-2 0-1,0 0-16,0 0 2,0 0 14,0 0 1,0 0 1,0 0 0,0 0-1,0 0 0,0-1-9,3 1-10,-3 0-2,3-3 10,-3 2 11,0-9 0,3-7 0,-3-5-10,-3-1 10,-3 1 1,2 5 15,-1 9 17,2 4-11,1 4-22,1 3-26,0 0 10,-1 9 9,-3 3 7,0 7 0,2 5 0,1-1-6,4-3-30,1-7-21,0-6-14,2-9 7,-1-2 17,0-5 43,5-8-5,6-5 1,-3-9 2,2 2 6,-6 6 1,-6 9 2,-2 8-3,-8 48-352</inkml:trace>
  <inkml:trace contextRef="#ctx0" brushRef="#br1" timeOffset="80864.6252">18269 10873 63,'1'0'51,"-1"0"-9,2-3 12,-1 2 3,-1 1 16,2-2 4,-4-1 1,2 0-11,0-3 11,-1 5 11,1-2 11,0 2-19,-2 1-40,2 0-26,0 0 0,0 0-2,0 1-1,0-1 1,0 3-12,0-2 3,0 3-4,0-2-6,0 1 4,3 2 1,4 6 1,4 8 24,1 2 10,4 7-19,1 1-4,-4 3 4,-1-5-5,4 0-1,-8-3-9,-2-7-7,0-1 7,1 0 17,-3-3 5,4-2-8,-2-1-13,-1 1 1,-1-3 8,2-3 2,-3 4-11,-2-8 5,-1 4 7,0-5-8,-1 0-5,-1 0-16,-1 0 7,-1-4 9,3 3-2,-4 0-16,-1-8-97,-2 0-104,-6-28-152</inkml:trace>
  <inkml:trace contextRef="#ctx0" brushRef="#br1" timeOffset="81660.6707">18171 10899 321,'-1'-3'156,"1"3"-72,0 0-38,0 0-2,0 0 13,0 0-14,0 3-20,0-3-17,0 1-6,0-1 8,0 0-8,0 0 0,0-1 8,0 1-2,0 0 1,0 0 0,0 0-6,-2 7 0,2-7 0,-3 3-1,3-3-1,0 0-11,-1 1 4,2 5 8,-1 4 30,3 4 33,-3 3-15,3 3-10,-2 3-17,3-2 3,1-2-17,-4 2 13,5-5-14,-2 1 4,-2-3 7,0 4 2,2 1-5,0-1-13,-1 0 7,2-2 1,-2 3-8,2 0 5,0 2 0,0-4-5,-1-3 0,-1-4-1,0 1 0,-1-9 1,-2 3 5,0-4 0,-2-1-4,2 3 5,-1-3 4,-1 0 17,2 0 22,-1-3-8,1 3-3,-2 0 3,2 0-2,0-1-8,0 1-10,0 0-8,0 0-5,0 0-8,0-3-1,0 1-8,-2 1-51,2 1-37,-1-1-12,1 1-36,0 0-18,-1 0 29,-1 0 44,-1-3-37,-2-2 38,-2-1-55,-4-18-97</inkml:trace>
  <inkml:trace contextRef="#ctx0" brushRef="#br1" timeOffset="82800.7359">18220 11115 159,'0'-7'225,"-1"3"-131,-3-4-19,1-1 11,1-1-5,1-1 0,1 4-21,-2-1-8,2 2-28,0 5 8,2-1-10,-2 0 5,0 2-10,0 0-10,1 0-5,-1 2-1,0-2-1,0 2-9,2-1-7,5 5 1,5 2 15,12 3 1,3 4 0,1 0 5,1 1-6,-6-2 0,-2 1-7,-6-4 7,-3-1 0,-3 1-9,-4-5 2,-5-2-25,0-1 8,-3-3 24,1 0 23,-1 0 2,-2-1-4,-2-1 27,-5-2-19,-1-8-16,-7 4-4,5-7-6,-4-5-3,4-2-21,2-1 14,-1-3 2,4 1 5,1 3 2,3 8 7,3 7 0,0 5-2,3 2-7,0 2-9,1 4-24,1 5 5,1 8 11,2 7 4,-1 0 0,2 1 12,3-6-11,-2-8-12,-1-2 4,-1-6 20,-2-3 0,-3 1 0,3-3-21,-3 0 13,0 0 8,0-3 17,1-2-11,-1-12-6,3-3-44,-3-11 32,0 2 12,-7 1 9,4 11 11,0 8 4,-1 6-5,2 3-7,0 6-12,2-5-7,0 6-20,2 14 27,0 4 9,0 8-9,4 3 6,3-2-6,2-5-14,1-9-12,-6-9 4,2-5 21,-5-4 1,0-2 0,-3-2 2,0-4 14,0-10-16,-3-7-52,0-9 34,-1-2 18,-3 4 30,-2 9 13,1 8-8,2 4-4,0 7 7,5 0-8,1 2-20,0 2-10,1-2-12,-1 0 0,3 0-2,0 2-17,-2 0 8,3-1-5,-3 3-44,3-4 28,-3-5 44,0 1 9,1-8-9,1-10-66,-3-3-11,0 1 77,-6 6 101,0 7-37,1 11 7,-2 0-41,2 0-18,1 4-5,-2-1 5,0 1 0,1-1-11,1 3-1,4 3-9,0 4-70,4 10-55,4 2-31,7 46-136</inkml:trace>
  <inkml:trace contextRef="#ctx0" brushRef="#br1" timeOffset="85218.8742">18139 10005 178,'-1'-8'126,"-1"4"-10,0-9-17,0 4-24,-1-1 15,-1 2 15,0 0-51,-3-3-15,1 2-24,-1-1-9,1 3 9,1 0 3,0 5-6,0-1-12,1 3-7,-4 3 0,-2 2-5,-1 6 10,-1 4 2,-2 8 9,2 1-8,3 4-1,0 5-7,4-4 0,5 1-1,5-2-10,1-2 0,6 0-15,-4-4-22,3-7 14,1-4 31,-3-4 1,3-4-6,3-6 3,4-9-33,4-8-27,1-11-47,2-10-46,25-82-16</inkml:trace>
  <inkml:trace contextRef="#ctx0" brushRef="#br1" timeOffset="85587.8953">18303 9510 256,'0'0'104,"0"0"-99,-3 2-4,2-2 22,-1 2-20,0 4 6,-2 6 3,-5 10 47,-1 11 4,-3 12-14,-1 3-14,0 10-11,2 4-23,2 2 16,3 2-2,0-3-8,4-6 4,0-6-11,3-11 0,0-8-1,3-6 1,-1-9 0,2-5-11,2-4-46,-1-4-38,2-4 17,7-8-15,39-60-103</inkml:trace>
  <inkml:trace contextRef="#ctx0" brushRef="#br1" timeOffset="86000.9188">18452 9667 361,'2'-1'149,"-2"1"-91,0-1-41,0 1-2,0 0-15,-2 2-2,2 4-40,-2 8 42,1 5 2,0 9 71,-3 8-11,0 6-34,-1 6 1,0 3-17,2-5-3,1 2-2,1-7-1,-1 0-4,2-4 4,-1-6 1,1-5 2,0-3 0,0-6-8,3-2-1,0-7-15,1-3-12,2 0 14,-2-5 13,-1 0 31,-3-3-11,4 1 8,2-1-2,5-8 2,4-8-7,8-3-21,-1-7-73,1 5-116,27-16-101</inkml:trace>
  <inkml:trace contextRef="#ctx0" brushRef="#br1" timeOffset="90393.1702">24100 13435 126,'0'0'85,"0"0"-38,-2 0-1,2 0 25,-2-3 50,1 2 2,-1-2-42,1-1-12,1-1 8,0 2-35,0 3-42,0-2-27,1 2-60,-1 0-13,0 2-1,0 1 10,2 0 41,-1 1 17,1-2 6,-2 1-9,0-2 36,-2-1 3,1 0 45,-1 0-4,-1 0 17,2 3 46,-1-3-19,-1-3-29,2 3-2,-1 0 0,2 0-3,0 0-3,0 0-15,2 0-12,-2 3-24,1-3-15,2 0-22,0 3-22,3 4 59,1 2 2,1 6 7,1-1 3,3 2-11,0-5-1,-3-1-37,2-2-6,-4-4-1,-2-1 8,-1-3 27,-3-3 9,-1-1 45,-1-8-27,-4-3-10,-3-5 11,-6 4-4,4 1 33,-4 3 24,2 5-22,6 2 2,2 3-4,2 4-33,0-2-15,2 2 0,0 6-12,-1 2 11,1 3-13,3 7-5,1-4-16,4-4-38,1-1 40,3-8 16,-3 0-23,5-6-8,-2-5 19,1-8 16,-2-2 13,-7 3 3,-4 0 55,-4 8 4,-6 0-16,-1 0 26,-2 5-42,-3 0-18,2 4 5,0 3-10,3-1-5,6 3-2,4-3-19,2 5-4,3 3-16,2 0 11,1 0 20,5 1 7,-1-7-17,-3 0-13,2-6-1,-4-6 32,-2 0 6,0-7 5,-3 1 5,-2-2 28,-5 1 8,-2 3-10,-3 3 30,-2 3-9,-3 1-28,3 3-16,0 7 8,1 0-16,4 0-7,3 2-4,0 2-7,3-1-7,2 1-8,3 2-32,1-3-26,2 1-11,-1 0-14,1 0-60,-1 2-30,3 18-84</inkml:trace>
  <inkml:trace contextRef="#ctx0" brushRef="#br1" timeOffset="92843.3103">18449 11167 345,'0'3'153,"0"-3"-80,0 0-37,1 0-13,-1 0-5,2 0-11,-2 0-7,0 0-14,0 0-3,2 0 1,-2 0 5,3 1-34,1 7-10,5 6 8,31 42-104</inkml:trace>
  <inkml:trace contextRef="#ctx0" brushRef="#br1" timeOffset="93064.3229">18786 11475 481,'1'-2'218,"-1"4"-88,2-4-95,0 2-29,-1 0-6,-1 0 15,-1 2-5,1-2-5,1 1-5,2 0-1,2 3-7,3 6-4,0 3-78,4 7-63,22 39-117</inkml:trace>
  <inkml:trace contextRef="#ctx0" brushRef="#br1" timeOffset="93783.3641">18532 11132 490,'-3'-7'108,"2"2"-20,-5-5-25,5 6-40,1 4-22,0 0-1,4 0-27,-4 0 1,3 0 26,-3 0 2,0 0-2,1 0-1,2 4 0,6 2 1,6 6-26,3 5-92,12 4-97,59 39-47</inkml:trace>
  <inkml:trace contextRef="#ctx0" brushRef="#br1" timeOffset="93960.3742">18898 11361 183,'0'0'264,"0"0"-135,0 0-77,1 0-5,2 0-4,5 0-25,6 3-7,6 3-1,7-3-9,0 3-1,1-2-17,-1 7-29,0 4-65,40 30-129</inkml:trace>
  <inkml:trace contextRef="#ctx0" brushRef="#br1" timeOffset="94156.3854">19453 11626 619,'0'-4'173,"1"4"-86,1-1-71,-2 1-16,7 1-22,6 2 10,4 4-29,1 3-26,2 6-26,0-1 25,0 5-23,27 31-64</inkml:trace>
  <inkml:trace contextRef="#ctx0" brushRef="#br1" timeOffset="94318.3947">20123 11885 698,'7'-10'143,"4"6"-143,14 3-167,63 35-194</inkml:trace>
  <inkml:trace contextRef="#ctx0" brushRef="#br1" timeOffset="94568.409">21060 12070 621,'3'-3'0,"4"6"-7,13 2-43,7 0-5,7 9-49,6 2 1,2 2 79,0 5-50,38 42-52</inkml:trace>
  <inkml:trace contextRef="#ctx0" brushRef="#br1" timeOffset="94756.4197">21785 12575 723,'2'0'135,"1"0"-135,10 0-12,3 4-32,11 2-43,5 6-6,54 33-156</inkml:trace>
  <inkml:trace contextRef="#ctx0" brushRef="#br1" timeOffset="94984.4327">22355 12832 354,'-2'-1'184,"2"1"-148,2 0-21,1 0-15,6 4-11,7-1 10,9 5 1,10 0-1,7-1-35,5-1-9,71 14-98</inkml:trace>
  <inkml:trace contextRef="#ctx0" brushRef="#br1" timeOffset="95193.4446">23128 13021 619,'0'0'75,"3"1"-75,1 5-78,4 2-39,1 1 24,-2 1-21,1-3 86,3-2 28,1 2 0,3 0 0,2-1 0,20 11-114</inkml:trace>
  <inkml:trace contextRef="#ctx0" brushRef="#br1" timeOffset="95385.4557">23518 13259 337,'4'-4'308,"0"1"-190,8-1-87,0 1-31,0 3-81,2 3-55,0 1-35,-3-1 39,0 2 85,-5 0 38,5 4 4,-1-4 5,-3 3 0,7 18-17</inkml:trace>
  <inkml:trace contextRef="#ctx0" brushRef="#br1" timeOffset="95598.4678">23869 13469 716,'3'-5'201,"0"0"-72,2-2-89,-1 5-40,-3 1-12,1 1-48,4 0-9,2 0 36,2 1 5,5 1-10,-6 0 2,-2 2-6,3 3-13,-6 3-74,-2 28-216</inkml:trace>
  <inkml:trace contextRef="#ctx0" brushRef="#br1" timeOffset="95768.4776">24206 13610 1235,'0'-13'177,"1"6"-124,1-10-53,-2 13-160,0 4-106,0 0-46,0 4 156,5 4 42,5 24-201</inkml:trace>
  <inkml:trace contextRef="#ctx0" brushRef="#br1" timeOffset="96902.5424">24114 13574 354,'-1'-1'178,"1"1"-178,0-3-118,-2 6-118,0-3 236,1 0 0,1 0 128,3 0-38,-1-3 3,-1 3 15,0 0 27,-1-1 30,0-1-14,0 2-53,0 0-55,2 0-24,-2 0-19,0 2-33,0-2-55,2 0-17,-1 1 40,0 2 40,1-2 24,-2 2 0,3-3 1,-3 3 6,0-3 32,0-3 49,0 3-8,0 0-26,3 0-19,-3 0-4,-3 0 9,3 0 21,-3 0 11,3-1-5,-2-1 6,0-5-26,-2 1-10,0-5 12,2-1 11,1 4-29,-2 2-21,3-2-9,-2 5 15,1-3-15,1 5 0,0 1-1,1 0-11,-1 0 2,-1 0-2,1 0-5,0 1-4,0-1 6,0 0 8,1 0-2,-1 0 3,0 0-11,-1-1-32,1 1-44,0 0-15,0 0 15,0 0 21,0 0 31,0 0 35,0 0 2,0 0 4,0 0 19,0 0-10,0 0-8,0 0-1,0 0 0,0 0 0,0 0 5,0 0-5,0 0 0,0 0 9,0 0-9,0 0 6,0 0-5,0 0-1,0 0-4,0 0 2,0 0-68,-2 8-197,0 2-9,-3 27-30</inkml:trace>
  <inkml:trace contextRef="#ctx0" brushRef="#br1" timeOffset="100243.7335">24083 13550 201,'-2'-2'172,"2"2"-101,0-2-53,-2 2-6,2 0-6,0 0-6,0 0 7,0 0 2,2 0 5,0 0 25,-2-2 18,-2 0-3,0-2-18,2 2 24,-1-2 25,1 2 16,0 2-49,1-2-31,1 2-19,-2 0-2,2 0 1,-2 0 9,0 0 2,0 0-1,-2 0-2,2 0-2,0 0-6,0 0 14,2 0-7,-4 0-1,4 0-7,-2 0-10,-2 0 0,2 0-7,0 0 6,0 0 10,0 0-8,0 0 8,0 0 1,8 0-11,-7 0-13,1 0 24,1 0 0,5 4 11,4-1 2,6 0-1,0 1 6,0-4-16,-1 0 11,-3 0-7,-3 2-6,-1 0 1,0 0 5,-2 2-6,-2-2-2,3 3 1,1 1 0,1 2 1,2-1 0,1 3 0,-1-3 2,-2-1-1,-2-3 11,2 1-12,-5 0 0,-3-2 9,0 3-8,1-4-1,-4 2 9,3-2-1,0-1-1,1 4 8,9 4 11,5 2 19,9 7 9,8-1-30,3 6-14,2 0-2,-2-2-7,-5 1 0,-3 0 5,-8-5-6,-1-4 0,-8-1 0,-1-3 0,0-2 1,-4 0-1,1 3 1,2-2 0,4 2-1,4 5 6,4 4-5,1-1-1,3 8 1,0-3-1,-1 2-1,-5-2 1,-6-9 1,-1-1-1,-4-4 2,4 2-2,-1 2 1,2-1-1,8 1 8,2 6-8,0-2 0,3 5 0,-7 2-1,3-7 1,-2 5-1,-3-6 1,-3 0 4,-3-3-3,-1-2-2,-1-3 2,-2 1 4,7-1-4,-2 3-1,0-3 0,2 3 0,1 0 0,-3 3 0,0-1 0,-3-2-2,-2 0 2,-2-2-1,1-1 0,-2-1 1,0 0-1,4-2 1,3 3 6,4 3-5,6 1 0,1-2 0,2-1 1,-5 2-1,-6-6 0,-4 3-1,-3-4-1,-5-1 1,-1-2 1,-2 0 0,0 0-1,0 0 0,1 2 0,4 2 0,4 1 0,6 6 0,-2 0 0,0 5-1,0-5-13,-4 1-5,-2-3 10,-3-2 8,-4-7 1,2 0 0,-1 0 1,-1 0 20,0 0-4,0 0-16,3 0 5,-3 0-4,0 0 4,0 0-5,0 0 0,0 0 10,0 0-10,0 0 11,0-4 3,0 4 11,0 0 16,0-2 9,-3-2-14,3-4-20,0-7-16,0-11-1,0-9-1,0-4-6,-3-5-1,-1 7 7,-3 6 1,0 1-2,-3 7-2,4 4 4,-1 4 12,2 2-5,3 3 2,-2-2-8,2 4 17,-2 0-18,3 3 1,1-1 1,0 3-2,1 3-17,1 3 2,0-3-10,-2 0 8,1 0 8,0 3-13,5 4 11,3 1 10,0 3 0,5 6 0,0-1-5,-4-1 6,4 0 0,-2 0 0,-6-3-6,2 6-2,-5-3 1,2 4 1,0 4 0,-2 2-8,1 5 14,0 3 5,0-2-5,1 5 1,-1-7-1,0-3 0,-2-7 0,-2-9-1,0-4-14,0-3-1,0-3 16,-2 0 15,4 0 0,-2 0-14,-2 3-1,2-3-13,-1 0-14,-2 2-21,-1 2 32,-2 2 16,-2 1 19,-3 2 5,-2 2-22,0-1 32,-5-6-13,1 0 11,-3-4-1,-4-4 4,-1-6-5,-1-6-11,-3-7-7,1-7-12,4-2-22,1 2-28,3 4-142,-48-11-266</inkml:trace>
  <inkml:trace contextRef="#ctx0" brushRef="#br1" timeOffset="103518.9209">24153 13465 243,'0'0'115,"0"0"-43,3 0-18,-3 0-6,1 0 21,3 0-4,-4 0-4,0 0-5,0-1-11,0 2-45,0-1-3,2 0-92,-1 0-49,2 6-28,16 24 14</inkml:trace>
  <inkml:trace contextRef="#ctx0" brushRef="#br1" timeOffset="110876.3417">19050 15607 192,'0'0'72,"0"-4"-38,-4 1-17,1 2-16,0-3-1,0 2-15,0 0 8,-2-2 1,-1 2 6,2 2 12,-2 0 12,3-1 6,2 1-6,1 0-10,0-3-14,0 3 0,0 0 0,0 0-27,0 4-47,-11 25-20</inkml:trace>
  <inkml:trace contextRef="#ctx0" brushRef="#br1" timeOffset="111906.4006">18440 11164 106,'-9'7'0</inkml:trace>
  <inkml:trace contextRef="#ctx0" brushRef="#br1" timeOffset="112424.4303">18317 11232 126,'-3'0'151,"2"0"-97,-2 0-21,3 0 2,0 0 22,0 0 9,0 0-14,0-2-30,3 2-21,-3-2 4,0 2 4,-3 2-9,3 0-10,-3-2 10,3 2 0,-1-1-4,-2 6 3,3 0-5,-3 4-50,2 4-23,1 3-22,11 25-44</inkml:trace>
  <inkml:trace contextRef="#ctx0" brushRef="#br1" timeOffset="112602.4404">18339 11339 169,'0'0'144,"0"0"-90,0 0-52,-2 0 13,1 3 18,1-3 12,0 0-24,-3 0-21,6 0-6,-3 0-1,1 6 7,1 0 0,3 7-18,1 3-34,-3 7-37,7 61-65</inkml:trace>
  <inkml:trace contextRef="#ctx0" brushRef="#br1" timeOffset="112814.4526">18417 11785 39,'-1'0'33,"1"2"12,-1 1 4,-3 1-16,3 5 2,-1-5-14,1 5-6,1 1-9,0 2-5,1 5 8,-1 3-9,3 2-23,1 1-11,-2 2-46,3-5 14,4 20 9</inkml:trace>
  <inkml:trace contextRef="#ctx0" brushRef="#br1" timeOffset="112963.4611">18449 12045 24,'0'1'37,"0"2"1,0 2-13,-1-1-4,1 5 0,0 0 2,0 2-7,0-1-8,1 2-8,2-2 0,2-1-26,8 27-53</inkml:trace>
  <inkml:trace contextRef="#ctx0" brushRef="#br1" timeOffset="113332.4821">18637 12675 142,'0'2'75,"0"1"-69,-2 4 12,2 7 2,0 1-13,2 4 0,1 1-7,0 4-1,15 29-86</inkml:trace>
  <inkml:trace contextRef="#ctx0" brushRef="#br1" timeOffset="113540.4941">18736 13097 1,'5'6'6,"-3"-2"0,2 9 12,2-1 2,-2 1 1,0-2 22,-2-1-8,2 4-20,1-4-15,14 26-20</inkml:trace>
  <inkml:trace contextRef="#ctx0" brushRef="#br1" timeOffset="113768.5071">18871 13367 288,'0'2'165,"0"-2"-101,0 2-50,0 1-13,0-3 0,3 2 0,1 5-1,2 1-16,-2 2-22,0-2 5,-1-1-1,-3-1-40,0 0-14,3 8-70</inkml:trace>
  <inkml:trace contextRef="#ctx0" brushRef="#br1" timeOffset="114534.551">18873 13576 228,'1'1'0</inkml:trace>
  <inkml:trace contextRef="#ctx0" brushRef="#br1" timeOffset="114975.5762">18948 13514 220,'0'0'96,"0"0"-78,2 0-18,-2 0 0,2 0 2,-2-1 22,0 1 9,0 0-6,1 0-11,-1 1-16,4 1 0,1 2 0,1 6-1,5 4-68,17 32-168</inkml:trace>
  <inkml:trace contextRef="#ctx0" brushRef="#br1" timeOffset="115201.5891">19144 13806 532,'0'0'82,"1"1"-82,3 6-49,-2-2 20,2 2 10,0-1 18,-1 2-1,0 1 2,2-2 6,-1 1 1,0-1-2,1 5-5,2 2-63,25 31-120</inkml:trace>
  <inkml:trace contextRef="#ctx0" brushRef="#br1" timeOffset="115403.6007">19340 14132 553,'0'0'0,"1"3"-98,-1 4-44,1-3 94,3 2 36,-3 0 1,0 1 6,4 1 4,4-1-31,25 17-29</inkml:trace>
  <inkml:trace contextRef="#ctx0" brushRef="#br1" timeOffset="115598.6118">19548 14369 150,'2'0'279,"-1"0"-279,5 2-17,2 4-64,2 4-4,-2 0 14,-1 8 25,-2-1 13,0 3 15,-2-1-12,4 36-3</inkml:trace>
  <inkml:trace contextRef="#ctx0" brushRef="#br1" timeOffset="115810.624">19748 14664 630,'-1'-3'129,"2"7"-129,3 6-149,3 2 69,0 8 8,4 1 15,-2 3 0,14 40-40</inkml:trace>
  <inkml:trace contextRef="#ctx0" brushRef="#br1" timeOffset="118001.7493">19665 14917 163,'-7'-1'54,"3"1"-36,-5-3 0,2 0 26,4 0 16,0 3 10,6-3-62,1 2 2,1-2-10,-1 3 20,-4-1 2,0 1 25,0 0 10,0 0-5,0 0-7,2 0-45,2 0-27,0 4 17,10 0 10,2 6 8,4 3 14,2 1-7,-2 3-7,-4-4-7,1-3 6,-4 1-6,-4-7 0,-1 0-1,-4-3 0,-1-1 1,-3 0 5,0 0 5,-3-1 2,2-2 8,-2-4-21,1-5 0,-2 0-1,0-2 1,0 3 1,0 3 1,-1 2 8,1 2 20,1 4-10,-1 0-14,2 3 4,0-3-1,2 1 0,2 4-9,0 2-30,0 6 18,3 5-9,4 2-1,0 0 21,4-4 1,-1-5-17,-1-3 16,-1-1-12,-3-4-4,-1-6 17,0 0 6,-3-9 12,0-6-7,-1-5-2,-4-6-3,-2 3 4,-4 7 40,-5 4 13,-2 9-39,0 5 27,-1 1-26,2 4-10,-1-1-9,2 4-5,4 5-1,4-3-7,4 3-7,4 3-16,4 1-27,7 7 39,3-1-12,4 0-4,5-4-19,-1-7 13,-1-3 22,-3-8 3,-3-5 15,-6-4 8,0-3 7,-8-7-13,-4 0-2,-6-5 8,-7 0-8,-1 1 1,-5 2 17,-2 5 0,3 3 28,-3 8-20,2 3 2,3 4-11,7 2-17,4 0-5,3 6-19,4 6-1,6 7-13,1 5 31,4-1-19,6 1-37,-1-11-10,-3-4 31,-2-10 21,-1-3 21,-4-6 0,-5-4 19,1-7-2,-4-8-5,-5-1 6,-3 0 13,-6-2-4,1 5 24,-2 3-15,-6 10 8,5 6 10,-3 2-6,1 4-29,4-1-4,5 2-10,6 1-5,5 0-27,2 8-20,5 5 8,2 5 12,5 4 2,5 2-22,-1-8-11,0-4-10,-5-6 29,-3-4 20,-3-4 12,-4-4 7,-5-2 30,0-4-8,-2-8-10,-4-3 0,0-6-1,-3 1 5,-3 3 11,0 3 57,-1 6-34,2 4-23,4 8 18,-1 0-18,0 6-26,2 0-1,1 2 0,2 1-7,6 4-28,4 0-35,3 4 11,3-2 2,4-2 21,3-3 23,-4-4-5,2-5 17,-3-2 1,-4-2 0,-5-2 1,-3 1 20,-3-6 4,0 2-1,-3-6 3,-2-3 6,-1 1-19,-4 3-1,-2 0 19,-2 6-32,1 1 25,-6 2-14,5 2 4,4 1-2,4 1 7,3 1-20,6-1-24,3 4-83,4 8 82,11 4 5,-5 1 20,10 1-23,-4-4 7,1-3-5,-8-7 13,-4-1 8,-3-6 0,-3 2 1,-2-2 17,-3-5 2,-2-5-7,-1-3 4,-7-4-8,-1 4-8,-2 1 32,-4 6-19,1 4 38,-2 2-26,-1 4-16,5 3-7,5-1-3,1 1-7,8 1-8,4 3-11,3-1-16,-1 3 2,0 0 1,3-1 3,2-3 0,-1-3 28,2-3 8,-3-3 0,0-3 9,0-6-3,-3 5 4,-5 0 7,-2 1 25,-5 2 0,-2 4-9,1-2-15,-2 2 24,-2 2-20,-2 0-8,2 2-7,3-3-1,3-1-1,4 3-5,2-3-48,2 1-89,3 2 34,3 3 16,0 1-9,-1 2 10,-1-2-16,2 7-78</inkml:trace>
  <inkml:trace contextRef="#ctx0" brushRef="#br1" timeOffset="118993.806">19846 14842 141,'-3'-4'111,"3"4"-56,-2-2-29,0 2-7,-1-1 22,2 1 16,-1-3-27,-2 3-23,-2-1-6,-1-1-1,2-2 1,-2 1 11,1 0-11,1-6-1,-2 4-12,1-7-14,0 4 26,-2-1 0,2 4 3,-1-5 15,1 5 16,0-1 11,-2-2-9,-2 2 3,3 0 27,1-2 8,0 2 22,4 3-6,2-1-41,2 2-49,2 2-24,-4 0 2,4 0 14,2 2 8,8 2 15,-1-1-6,5 5-9,4 0 1,0 2 4,4-2 3,1 3-7,0 1 5,1 0-5,1 2 1,-7 0-1,2-3 0,-5 1 4,-3 0-5,-3-1-1,-3-1-7,-1-2 2,-4-2 6,3 4 6,-4-4-5,0-1 0,2 1 0,0 1 0,4 2 2,2 0-2,-4-4-1,1-1 12,-2 0-12,-1 0-2,-1-1 2,-1 0 1,-2-3 1,-2 0-1,-3 1-1,0-1-9,-2-1-24,-2-2-110,-3 0-70,-4-1-37,-32-4 23</inkml:trace>
  <inkml:trace contextRef="#ctx0" brushRef="#br1" timeOffset="119908.8584">19762 14885 126,'-5'-2'72,"1"-1"-29,-2-3 13,0 3 13,1 0 3,1 0-6,1 0 3,1 2-17,-3-1-8,5 2-2,0 0-5,0 0 1,0 0-5,5-4-33,-2 4-12,2 0-30,2 4 27,3 5 15,4-1 6,5 3 7,0 2-5,3 0-7,-5-2 5,3-3 3,-5 0 4,0 0-5,-7-1-7,-2-1 5,-1-1-6,-2-1 1,0 0 6,2-1 2,-2 1-7,1 5 7,1-6-8,2 1 7,-4-1-8,0 0 6,-3-2-5,2-1 5,-4 0-4,2 3 4,-1-3 3,1 0 10,-2 0 31,1 0 8,-1 0-7,0 0-13,2 0-16,-2 0-10,2 0-6,-3 0-5,3 0 5,-2 0-5,1 0-1,1 0 14,1 0 19,-1 0-6,2 0-17,-2 0-10,0 0 0,0 0-1,0 0-10,3 0 11,-3 0 0,0 0 8,-3 0-6,3 0 4,-2 0-6,1 0 0,-1 3-15,1-3 0,1 0 15,0 0 6,0 3 9,0-3-7,0 0 1,0-3-9,1 3-8,-1 0-7,2-3 2,-1 3-1,-1 0 4,0 0-4,-1 3-13,1-3-30,-2 0-67,1 0-10,1 0 68,-2 0 23,2 0-23,-1-3-44,1 3 41,0-3-16,-2-4-152</inkml:trace>
  <inkml:trace contextRef="#ctx0" brushRef="#br1" timeOffset="120666.9017">19841 14903 675,'-2'-3'197,"-1"2"-73,2-3-59,-1 2-38,2 2-27,2 0-2,-2-2-37,1 2-55,2 0-41,-3 0 18,1 0 39,-1 2 24,0-2 19,1 2 5,1 0 15,5 0-10,2-2-28,1-2-1,3 0 39,4-2-39,-1-2-15,-4 4 27,1 0 23,-3 1 7,-4 1 10,0-3 2,-2 3 6,-2 0 7,0 0 38,-2 0 27,-2 0 9,2 0-30,2 0-49,-1-1-8,3 1-12,4-2 12,1-1 0,4-3-12,7-4-42,33-13-62</inkml:trace>
  <inkml:trace contextRef="#ctx0" brushRef="#br1" timeOffset="120862.9128">20257 14779 171,'0'-3'213,"2"2"-95,-2-3-71,4 1-31,0-6-16,6 2-4,3-3-13,-1-2-4,3 1-13,-3 2 10,-6 4-14,2 4-82</inkml:trace>
  <inkml:trace contextRef="#ctx0" brushRef="#br1" timeOffset="121072.9249">20633 14669 590,'-3'-4'130,"3"0"-58,-3-1-22,3 1-35,2-3-15,2 0-9,2 0-83,9 0-31,9-2-10,8-1-20,58-27-102</inkml:trace>
  <inkml:trace contextRef="#ctx0" brushRef="#br1" timeOffset="121239.9345">21221 14361 292,'9'-6'96,"0"3"-70,7-7-20,4 4-5,0 2-1,0 1-29,4 0-23,1 2-29,53-11 54</inkml:trace>
  <inkml:trace contextRef="#ctx0" brushRef="#br1" timeOffset="121459.9471">22294 13883 343,'6'-6'110,"-2"4"-79,9-7-31,-4 5-35,-1 1-2,3-4 5,2 0 5,0-2-12,5-1-16,48-13-136</inkml:trace>
  <inkml:trace contextRef="#ctx0" brushRef="#br1" timeOffset="121817.9676">23478 13520 234,'11'-4'160,"2"1"-65,11-6-68,4 4-18,4 1-9,-3 0-45,40 0-125</inkml:trace>
  <inkml:trace contextRef="#ctx0" brushRef="#br1" timeOffset="122103.9839">24042 13406 237,'4'0'91,"0"0"-77,0 0 7,2-1-9,0 1 1,1 0-7,-4 0-4,-1 0 5,-2 0-1,0 0 3,0 0-7,1 0-2,4 0-8,19 1-49</inkml:trace>
  <inkml:trace contextRef="#ctx0" brushRef="#br1" timeOffset="122297.995">24119 13414 319,'0'0'182,"0"0"-119,0 0-63,1 0-36,-1 0 30,0 0 6,0 0 0,0 0-5,-1 0-44,-4 10-104</inkml:trace>
  <inkml:trace contextRef="#ctx0" brushRef="#br1" timeOffset="122453.0039">24145 13507 313,'-8'-3'0</inkml:trace>
  <inkml:trace contextRef="#ctx0" brushRef="#br1" timeOffset="124394.1149">24123 13518 378,'0'0'183,"0"0"-128,0-2-55,3 0-12,-3-2-4,3 1-34,1 0 10,-2 0 30,0 1 10,0-2 0,0 0 7,0 4 4,-2-1 16,0 1 7,1 0-4,-1-3-10,1 3-13,1-4-6,2 0-1,1 0 1,3-4-1,1-1-1,1 1-6,1 0 6,-4 2 1,1 1 5,-2 0-5,-3 3 0,-1-2 15,2 0 17,-3 1-7,3-5-14,-2 0-2,4-2-9,4-3 1,3-5-1,1 4 0,0-4 0,2 4 1,-3 1 0,-2-1-1,-4 5 1,0-5 11,0 6 9,-1-9 0,4 1-12,0-6-3,1 2 0,0-2 6,4-3-12,2 1 1,0-1-2,2 2 1,0 1 0,-6 5 0,4 1 0,-5 2 1,-1-1 0,-1 3 1,-1-4 4,2 0-6,-2-1 1,2-2 0,3-4 0,2-2 0,1-2-1,6-5 0,-2 3-1,1 3 1,-4 4 0,-4 3 0,-4 8 0,0 1 1,-4-2 0,0 3-1,2-2 2,2-5-1,-2-1 0,5-5-1,7-6 1,0-7-1,4 0 1,2-2-1,-2 4 0,-4 7 0,-10 4 0,0 13 0,-3-1 1,-1 2 0,0 0 0,2 1 0,-2-4 5,2 0-5,0-1-1,1-2 1,1 2 1,-4-2 5,1 3 20,-5 6 9,0 2 8,-2-1-5,0 4-14,0 0-10,0 0-7,0-2-8,2 2-1,-2 0 0,1 0-8,2-5-2,1 0 3,2-1 7,-1 2 2,-4 2-1,-1 1 7,0-2-6,2 0-1,0 0 0,-1-4 0,0 3 1,1 1 0,0 0-1,0 2-6,0-2 5,2-1-7,3 0 7,-2 0 1,-1-2 0,-2 5 0,-2-2 2,0 3 5,0-1-6,0 1 5,0 0 0,-2 0 5,2 1-5,0-1-6,0 0-1,-3 0 0,3 0-10,-1 0 4,-1 3 7,-2-3 13,1 0 28,-4-3-4,4 0-25,-3 0-3,-2 0 3,-5-3-6,4 2 8,-2 0-7,-3 1 5,0 2-11,-1-3-1,0 3 11,-2-2-4,4 1-5,-1 0 7,8 0 3,3 2 3,1-1-14,2 1 5,0 0-5,0 0 0,0 0 0,-2 0 0,2 0 0,-3 0-1,0 0-5,-1-3 5,-6 3 2,4-1-1,0 1 0,-2-2 8,2 2-8,2-2 0,1 2 0,2 0 5,1 0-6,-2 0 0,0 0 0,1 0-1,0 0 1,-1-2-1,0 2 1,2 0 0,0 0-8,4 0-10,-3 0-37,2 0-56,3 0-3,1 2 64,6 0 50,7 0 18,3-2 0,9-2-8,4-4-2,-2-1-8,-4 4-1,-6-1-5,-4 4 6,-4 0-1,-9 0 0,-1 0-5,-5 0 5,1 4-1,-2-4-4,2 0 0,0 6 6,5-2 0,3 0 1,1 4 5,-2-3-5,1 1 1,-4-1-1,-3 2-1,-1-4-17,-4-2-8,0-1 2,1 2 23,-2-2 45,0 0 36,1 0 6,1 0-24,1 4-27,0-4-21,-2 0-15,2 4-15,-5 4 8,-4 11 7,-3 8 10,-8 11-8,2 5 8,-6 4-2,2-2-7,0 0 7,7-8-8,3-5-1,2-4 1,3-5 0,1-2 6,-1-3-5,3-4-1,-2 2-12,-2-1-117,-22 19-208</inkml:trace>
  <inkml:trace contextRef="#ctx0" brushRef="#br1" timeOffset="125330.1684">26184 14965 334,'6'-10'248,"-1"-1"-73,9-8-47,-5-3-20,1 2-20,-4 2 43,-2-2-44,-4-3-18,-3 0-5,0-1 14,-4-3-30,0 7-34,3 5-14,0 3-30,-1 8 6,1 4-8,2 0 13,-5 8 19,-3 7 20,-8 15-20,-9 11-1,-2 16-8,4 2 2,4-4 6,8-3-7,1-8-4,5-13 11,6-6-24,1-10-17,4-6-15,3-2 22,6-4 20,3-6-9,6-12 2,3-8-20,2-7 30,-2-3 12,-3-4 9,0-1-1,-2-2-8,2-8-44,4-2-133,49-112-139</inkml:trace>
  <inkml:trace contextRef="#ctx0" brushRef="#br1" timeOffset="125580.1827">26568 14138 800,'0'0'268,"-3"0"-154,3 4-114,-3 9-16,1 15 16,-3 17 3,-3 12 4,-4 17 5,-3 15 21,-14 56 3,19-93-9,-10 41-7,-1-7-11,4-13-3,4-18-6,6-14 0,5-13-8,4-14-82,8-7-21,8-11-41,59-76-223</inkml:trace>
  <inkml:trace contextRef="#ctx0" brushRef="#br1" timeOffset="125998.2066">26754 14642 681,'6'0'117,"4"-4"-83,6-3-28,3 2 8,2-1 22,4 1 22,-1 1 2,3-2-3,-3 1-19,0 2-7,-5-3-16,-4 5-4,-4-3-1,5 1-10,-2-1-43,3-4-71,1 2-21,-9 5 19,-6-1 14,-7 5-172,-11 3 190,-9 6 84,-6-4 10,0 6-1,5-6 79,9-5 64,12 0-13,-1 0-88,0 4-34,-1 9 5,-6 4 5,0 12 17,-5 9 38,-3 8 16,-7 6-5,-3 3-33,0 0 7,1-9-13,2-4-31,6-8-22,8-7-1,2-4-31,4-7-148,5-3-71,11-7-198</inkml:trace>
  <inkml:trace contextRef="#ctx0" brushRef="#br1" timeOffset="126173.2167">26764 15026 562,'5'-4'225,"6"3"-168,10-6-45,5 0 3,6-1-9,-2 0-6,-6 4 1,-2-2-1,-9 6 0,-5 3-9,-3 0-80,-5 3-125,-26 31-44</inkml:trace>
  <inkml:trace contextRef="#ctx0" brushRef="#br1" timeOffset="126403.2298">26685 15238 1067,'0'-2'303,"0"0"-189,0 0-114,4 4-31,5 2-17,12 3 47,6 0 1,11 1 0,1 0 1,-9-2 0,-5-3 1,-3-3 3,-6 0-5,-1-8-45,-2 0-61,1-7-88,18-51-125</inkml:trace>
  <inkml:trace contextRef="#ctx0" brushRef="#br1" timeOffset="127184.2745">25603 11036 626,'-12'-26'147,"3"5"-93,-14-26-54,7 11-40,3 7-19,1 6 43,1 11 15,4 2 1,1 6 24,1 4-21,-3 10-3,-1 2-9,-8 11 8,0 16-6,-6 12 7,-1 4 1,1 4 6,-2-2-5,3-1 4,5-4-2,6-4-4,5-8-9,6-6 0,0-8-1,6-6-1,-2-5-4,6-5 0,-2-3 5,4-7 10,6-7 27,7-8-27,8-6-12,2-8-54,2-13-17,44-89-80</inkml:trace>
  <inkml:trace contextRef="#ctx0" brushRef="#br1" timeOffset="127520.2937">25889 10145 376,'-1'1'299,"1"3"-280,-6 10-19,-2 9-25,-8 18 13,-3 8 12,-5 10 17,3 4 16,0 1-18,3 1-4,3 4-1,-4 11 13,5 0 20,-6 5-22,7-5-15,2-6 5,3-11-10,0-14 10,5-12-11,2-12-12,5-8-68,6-10-67,7-7 8,67-46-157</inkml:trace>
  <inkml:trace contextRef="#ctx0" brushRef="#br1" timeOffset="127743.3065">25907 10783 534,'1'-2'171,"1"1"-74,3 0-95,8-5 29,12 0 20,11-6-12,15 3-7,6 1-32,0-2 11,-6 6-1,-12 2 1,-12 0-11,-12 4 0,-9-2-73,-6 2-41,-3-2 15,-6 0-6,-33-2-45</inkml:trace>
  <inkml:trace contextRef="#ctx0" brushRef="#br1" timeOffset="127975.3197">25919 10861 358,'0'0'237,"1"0"-162,-1 3-75,0 2-12,2 3 12,-2 9 62,0 5-2,-2 11-33,2 14-8,-3 2-5,-4 3 14,-1 0-10,-2-8-1,-2-3-10,3-5-7,-3-2-15,4-12-82,2-6-31,1-4-55,10-24-151</inkml:trace>
  <inkml:trace contextRef="#ctx0" brushRef="#br1" timeOffset="128148.3296">25908 11110 520,'2'-2'144,"7"0"-101,8-4-23,12 0-5,12 1 3,8-3-8,1 0-8,-1 5-1,-8-1-1,-11 5-10,-11 5-76,-16 21-169</inkml:trace>
  <inkml:trace contextRef="#ctx0" brushRef="#br1" timeOffset="128373.3424">25747 11428 555,'5'0'201,"4"0"-200,15-3 83,9 2 32,11-3 13,-4 0-8,-3 3-43,-6-4-42,-6 5 2,-4-1-25,-6 1-4,1 1-9,-2-1-27,-1 2-121,2 2-143,30-17-423</inkml:trace>
  <inkml:trace contextRef="#ctx0" brushRef="#br1" timeOffset="150390.6018">18858 13464 262,'0'-5'287,"0"5"-140,0 0-110,0 0-35,0 0-1,0 0 0,0 0-1,3-1 0,-2 1-12,-1 0-1,0-3 7,0 3 6,0 0 6,0 0-4,0 0 14,0 0 5,0-1 0,3 1-21,-3-2-6,3-1-16,2-4-13,0-3 2,2 0 23,-4 4 9,0 4 1,-3 1 1,0 1-1,-3 1 0,3 1 8,-3 1 9,0 0-11,1-1 4,0-2-9,0 2 1,0 3-1,-1 2 17,0 4-9,0-5-8,3 6-1,-3-6 0,3-3 0,0 0 1,-1-2 8,1-2 5,0 1 2,0-3-2,1 2-13,2-3 23,-3-3-24,0-8-27,0 1 25,0 1 2,-3 5 15,2 4 3,-2 4 17,1 0-19,0 3-16,-2-2-11,4-1-7,-1 5 8,2-2-47,3 6-24,11 24-89</inkml:trace>
  <inkml:trace contextRef="#ctx0" brushRef="#br1" timeOffset="154731.85">23932 13538 43,'0'-2'587,"0"2"-449,0 0-96,0-1-32,3 2-8,-3-2 4,0 1-5,-3 0 0,6 0-1,-3 0-17,0 0-40,0 1-55,1 1-44,1 2 27,4 13-21</inkml:trace>
  <inkml:trace contextRef="#ctx0" brushRef="#br1" timeOffset="159919.1468">2221 8751 372,'-4'-1'213,"2"0"-65,-4-6-52,1 3-19,-3-6 19,-1 0-23,3 1-16,2-2-9,-1 3-18,0 2 0,4 5-19,1 1-11,0 0-57,4 1-128,1 9-52,24 38 6</inkml:trace>
  <inkml:trace contextRef="#ctx0" brushRef="#br1" timeOffset="161075.2129">2332 8525 357,'-4'-3'184,"2"3"-59,-4-4-76,4 4-16,1-2 15,1 2 5,-2-1-8,1-2-21,1 3-17,1 0-7,-1 0-70,3 3-125,0 4-32,8 31 4</inkml:trace>
  <inkml:trace contextRef="#ctx0" brushRef="#br1" timeOffset="161983.2649">2178 8608 348,'0'0'136,"-1"0"-124,-1-3-12,4 3-46,-1 3-14,2-3-15,3 2 19,24 20 10</inkml:trace>
  <inkml:trace contextRef="#ctx0" brushRef="#br1" timeOffset="162449.2915">2318 8671 319,'0'-1'165,"-1"1"-60,-2-3-70,3 3-35,0 0 6,0 0 10,1 0-13,-1 0-3,2 0-55,-1 0-38,1 0 13,-1 3-8,1 10-31</inkml:trace>
  <inkml:trace contextRef="#ctx0" brushRef="#br1" timeOffset="163844.3713">18291 11238 184,'161'-26'45,"-125"18"-45,46-23-74</inkml:trace>
  <inkml:trace contextRef="#ctx0" brushRef="#br1" timeOffset="165165.4469">2450 8755 714,'-8'-16'168,"0"2"-47,-9-10-77,-2 3-20,2 2-5,-6 7 4,-5-3-4,-5 7-18,-6 4-1,-2 6-12,2 12 10,-3 5-11,3 11 13,0 8 0,3 12 0,4 4 0,4 8 0,5 2 1,8 3 0,8 0-1,8 0-1,9-5 0,6-3-10,6-10-2,8-5-23,-1-13 13,6-12 23,2-11 12,7-14 2,-1-15-7,3-24-1,3-21-6,25-69-89,-7-40-149,-15-19-133</inkml:trace>
  <inkml:trace contextRef="#ctx0" brushRef="#br1" timeOffset="165451.4632">2506 7851 719,'-3'0'146,"2"5"-146,-1 9-14,-1 14-19,-1 13 6,-2 10 27,-6 16 33,-2 20 36,-16 79-9,-5 42-19,15 12-8,20-98-15,9-12-9,6-3 0,-6-62-9,6-7-2,-3-4-55,18 29-67,4-14-104,8-17 42,86-52-69</inkml:trace>
  <inkml:trace contextRef="#ctx0" brushRef="#br1" timeOffset="166067.4984">3051 8385 653,'-11'-8'124,"1"8"-76,-9-10-47,-3 10-1,-1 6 6,-7 10-4,-3 10 7,-1 8-8,2 11 7,1 10-5,1 4 3,9 4 6,5-2-12,7-3 1,7-7 0,6-8-1,6-9-7,7-10-50,3-7 36,10-15 21,6-12 7,6-9 7,-2-17-13,3-14 5,-3-12-2,-7-6-4,-8 1-1,-11 8 1,-10 14 58,-8 16 43,0 15-38,-7 8-40,-2 6-23,-3 6-2,-1 10-20,-4 13 22,4 8 9,0 17 0,1 9-1,2 9-7,3 6 16,1 7 2,-2 4 1,3 2-8,0 2 0,-4-5-5,5 2-1,3-14-5,4-14 4,4-17-5,2-16-1,2-12 1,7-1-7,-4-9-16,6-2 23,-2-1 16,3-4 7,-1-4-13,4-5 4,0-10-14,4-7-25,6-20-56,1-21-159,58-194-343</inkml:trace>
  <inkml:trace contextRef="#ctx0" brushRef="#br1" timeOffset="166292.5113">3383 8616 805,'0'0'223,"5"2"-223,-1 2-4,8 2-28,6 5 32,9 0 48,9 0-7,8 1-25,6-6-4,0-5 0,4-2-3,-8-7-9,0-2-10,-7 3-38,-1 0-111,-8 4-69,22 0-135</inkml:trace>
  <inkml:trace contextRef="#ctx0" brushRef="#br1" timeOffset="166565.527">3499 9138 878,'13'0'84,"7"-2"-39,14 0 29,10-3 43,4-2-12,0 3-3,1 1-9,0 3-29,2 1-26,-2 1 7,-6 2-21,0 0-14,-8 0-8,-11-2 5,0 2-5,-8-4-2,-4 2-25,1-2-43,-4-2-47,0 0-58,17-16-128</inkml:trace>
  <inkml:trace contextRef="#ctx0" brushRef="#br1" timeOffset="168019.6101">4708 8657 199,'-2'-3'504,"1"2"-333,-2-5-88,1 4-32,2 2 4,0 0 16,2-1-11,-1-2-51,2 1-9,1 1 12,0-5 9,4 0-15,2-2 12,3-1-9,2-2 2,4-1-2,3 1 0,0-4-9,1 2 1,-2 1 0,-1 3 1,-2 5-2,1 0 0,-5 2 0,-2 8-15,0-2 0,-3 5 12,-1 5 3,1-2 9,1 8 0,0 0 1,0 7-8,0 5 5,7 4-6,-2 9 7,1 4-2,0 11-6,-6 8 12,-4 13-11,-3 54 14,-6-88-9,-2 47 3,1-9 4,-3-13 1,4-13 1,1-15-15,2-19-14,2-16-38,-1-9 13,1-6 6,1-11-104,-2-15-205,3-111-10</inkml:trace>
  <inkml:trace contextRef="#ctx0" brushRef="#br1" timeOffset="168342.6286">5136 8828 471,'-3'-4'295,"2"2"-121,-2-2-82,-1 4-13,2 0 8,-2 2-24,-4 2-31,-3 4-25,-7 7 1,-6 8-8,-2 6 8,-2 4 5,-8 0-2,-2 2-1,-2 0-1,-3-4-1,3-1-1,7-4-1,6-7-4,5 0-2,11-8-12,5 1-47,6-5-65,2 2-67,5 1-37,9-3-42,52-14-7</inkml:trace>
  <inkml:trace contextRef="#ctx0" brushRef="#br1" timeOffset="168651.6463">5597 8839 884,'-3'0'166,"3"2"-130,-5-1-36,5 1 15,-6 4 24,2 5-6,2 5-10,2 3 1,2 3 1,2 4-5,2-4-8,2-4-6,-5-6-5,0-3 11,-1-8-4,-2 2-2,0-6-6,0 3-5,1 0-119,8-7-244</inkml:trace>
  <inkml:trace contextRef="#ctx0" brushRef="#br1" timeOffset="169092.6715">6245 8812 647,'-5'-10'144,"-2"-1"-72,-8-9-27,-3-5 17,2-3 20,-6 3-5,8-1-4,-3 6-35,4 5-38,0 5-2,-3 10-20,-1 2 4,-5 13 2,-3 13 16,-6 11 1,0 18 5,1 8-4,3 6 5,6 1-7,6 2 0,8 3 3,6-6 5,5-7-7,5-6 5,3-12-5,1-6 11,6-13-12,2-9 0,2-13 0,8-10 32,6-19-8,7-15 1,6-22-25,-1-13-25,2-18-74,19-59-138,8-100-375</inkml:trace>
  <inkml:trace contextRef="#ctx0" brushRef="#br1" timeOffset="169385.6883">6586 7835 850,'-1'16'105,"-4"10"-90,-2 19-15,-2 19 1,-5 7 30,0 10 5,2 3 24,-8 61-18,-2 13 0,0 7-4,6-56-11,-1-2 1,5-4-16,9-57-6,0-7 0,1-3 2,1 33 1,4-15-9,3-14-52,6-17-72,9-13-104,11-26 96,98-124-167</inkml:trace>
  <inkml:trace contextRef="#ctx0" brushRef="#br1" timeOffset="169715.7071">6958 8563 114,'0'-2'838,"-2"1"-662,2-2-176,-1 7-2,-1 8-41,-2 5 43,-3 17 32,-1 12-2,-1 6-8,-3 6-7,3 1 9,-6 1 12,0 2-1,-1 2 4,-2 4-5,5 2-13,2-1-4,2 4-10,6-7 8,3-9-14,5-12 1,4-16-2,4-11 1,4-6 17,5-9 7,6-6-1,4-13 0,2-5-13,-1-9-11,-3-3-30,-7 2-68,-3 3-125,-11-40-397</inkml:trace>
  <inkml:trace contextRef="#ctx0" brushRef="#br1" timeOffset="172433.8626">1807 10061 555,'0'0'115,"1"0"-115,2 0-15,6 6 15,8-2 24,10 0 33,11 0-7,13 1 16,14 4-12,47 4-15,25 2 1,2 2-16,-36-9 6,12 7-1,20-7-7,17 0 7,10-12 1,8-5 0,25-7-17,1 3-4,-23-2-7,-1 11 10,-1 6-6,-11 18 3,-23-7-2,0 3 1,11 4-1,0 5-7,-13-11 0,0 4 0,2 11 0,-6-9 0,-4-3 1,-22-1 0,-3-1 6,0-12-5,1-7-2,4-8 0,-5-2 1,-11-4-1,-5-1 1,-47 8 0,1 6 1,-4-5-1,36-2 1,-7 1 5,-1 1-7,-10 2-1,0 2 0,-3 1 1,1 3 0,2 0 0,-1-3 1,0 2 0,-4-3 0,-6 2 0,-3 4 0,-5-4 0,-7 4 0,-5 0 5,-7 0-5,-9 0-1,-4 4 8,-3-4 20,0-4 7,0 4-17,0 0-17,0 0-1,-3-2-54,-4-4-97,-50-41-513</inkml:trace>
  <inkml:trace contextRef="#ctx0" brushRef="#br1" timeOffset="177204.1355">23992 13687 130,'0'0'177,"0"0"-120,0-6-42,0 5 9,0-4 27,3 0 15,-2-4-18,1 0 5,5-3 4,-3 2-33,1-2-14,-3 0 2,3-1-4,-2 0 20,-1 3 22,-2 4 32,-4-3 17,0 6-4,0-1-49,-1 0-4,1 2 3,1 2-9,-1 0-12,4 0-10,0 0-14,0 0-12,0 0-1,0 2-1,4-2-5,-4 2-1,3-2 4,-3 0 11,0 0 5,3 0 0,-3 2 0,0-4-24,1 2-33,-1-2-47,3 2-82,11 4-135</inkml:trace>
  <inkml:trace contextRef="#ctx0" brushRef="#br1" timeOffset="180542.3263">2440 11442 656,'-3'-3'182,"0"-1"-26,-3-6-90,-2 1 12,0-2 0,-4-4-12,0-4 9,-4 0-6,2 2-32,-2-2-1,-3 7-21,-1 1-10,-2 1-5,-4 6-7,-2 6-4,-3 4 10,-2 11-1,-1 5-5,-1 9 7,2 6-1,11 1-9,2 1-5,10 0-7,7 9 2,6 0 1,3 5-2,5-6-6,5-9-3,0-7 3,6-9-11,1-4 26,6-8-9,2-9 21,0-5-1,7-12-18,5-13-14,-1-10-15,1-19-58,-7-13-58,1-17-85,32-173-230</inkml:trace>
  <inkml:trace contextRef="#ctx0" brushRef="#br1" timeOffset="180790.3406">2509 10460 759,'-6'-1'207,"3"2"-105,-8 9-102,2 14-9,-2 20-4,0 27 5,0 72 8,7 64 21,10 4 6,-5-94-7,4-8-11,-4-60 3,-1-11-11,2 3 10,0 35-2,1-11 4,-2-12-4,5-11-9,0-9-33,3-11-84,5-12-150,41-52-216</inkml:trace>
  <inkml:trace contextRef="#ctx0" brushRef="#br1" timeOffset="181031.3543">2712 11290 964,'0'-3'195,"0"3"-124,3-4-71,10 2-47,11-4 47,12-4 51,12 1-10,5-2-2,-2 0-5,-4 3-10,-9 4-3,-8 2-11,-11 2-10,-7 0-1,-2 5-28,-8-4-25,0 1-39,-4 4-40,-3 2-58,-40 27-83</inkml:trace>
  <inkml:trace contextRef="#ctx0" brushRef="#br1" timeOffset="181278.3684">2673 11422 644,'0'0'237,"0"0"-188,0 0-49,1 2 0,1-2 47,0 1-23,2 9-15,2 5 10,4 12 14,-2 12-4,-2 10 17,-2 7-20,-4 0-8,-4 5 0,-2-6-6,3-6-12,2-8-48,2-15-90,2-10-168,19-38-282</inkml:trace>
  <inkml:trace contextRef="#ctx0" brushRef="#br1" timeOffset="181490.3805">2682 11595 824,'2'0'203,"1"0"-203,7 0-8,8-2 8,12 0 62,10-2-2,6-3-12,5 3-17,-8-2-20,-4 5-5,-12 1-6,-7 1-30,-7 5-96,-7 5-60,-11 8-14,-60 72 17</inkml:trace>
  <inkml:trace contextRef="#ctx0" brushRef="#br1" timeOffset="181730.3942">2641 11990 537,'2'0'189,"1"0"-175,3 3 1,5-2 124,8-1 32,5 0-43,6 0-34,3-4-23,1 1-17,-1-4-15,-5 4-17,1-3-20,-5-1 13,-1-1-8,-6 3-7,3-1-41,-2-1-43,8 1-33,7-7-114,78-68-310</inkml:trace>
  <inkml:trace contextRef="#ctx0" brushRef="#br1" timeOffset="181990.4092">3482 11455 840,'-4'-1'235,"0"1"-125,-2-3-70,6 3-16,5-1 6,2 1-28,9-1 14,10-2 43,7 2-14,4-2-8,-1 3-17,0 0 2,0 0-11,4 0 1,-3 3-5,4-2-7,-4 2-27,3-3-93,-6 0-31,-4 0-58,-7 0-91,-16 6-31</inkml:trace>
  <inkml:trace contextRef="#ctx0" brushRef="#br1" timeOffset="182233.423">3478 11960 717,'1'0'185,"2"4"-185,3-1 1,10 7 31,5 0 67,3 0 3,6-1 12,1 4-29,0-4-31,-2-1-7,-2 1-2,1-4-20,-6-1-11,1-2-14,-5 0-35,1-4-101,-2-4-121,2-40-418</inkml:trace>
  <inkml:trace contextRef="#ctx0" brushRef="#br1" timeOffset="182973.4653">4525 11194 850,'-2'0'249,"2"0"-144,-3 0-105,3 3-28,-3 9-16,1 7 44,-5 18 8,-2 24 40,-6 19-12,-15 65-12,-7 18-6,29-114-2,-3-5-8,-6 46-7,4-8 8,1-9-8,6-1-1,5-2-59,5-14-83,8-9-137,36-4-39</inkml:trace>
  <inkml:trace contextRef="#ctx0" brushRef="#br1" timeOffset="183461.4933">4493 11725 264,'6'-19'616,"5"8"-528,16-19-71,13 5-17,5 3 6,9 4 12,-1 5 24,-7 3 21,-5 10-9,-11 4-15,-9 5-24,-10-3-15,-4 7-13,-5 6 13,-9 8 23,-12 13 13,-13 5-2,-14 8-16,-5-4-1,0-6-4,4-9-13,9-11-4,7-11-7,6-2 5,5-3-6,5-7 11,3 0 2,6-4 4,-1 2-5,7 2-1,0 0-7,0-1-1,4-2-28,3 3-44,4-1 81,12-1 21,10 2 25,10 2 7,7 2-2,7 3-9,-3 2-14,-9-2-8,-2 3-11,-13 2-9,-6-2 0,-4-3-6,-3 2-60,1-2-37,-2 0-68,7-6-153,41-31-249</inkml:trace>
  <inkml:trace contextRef="#ctx0" brushRef="#br1" timeOffset="183764.5107">5296 11983 821,'0'4'237,"0"-4"-206,0 6-30,0-2-1,1 8 38,2-1 25,1 4-5,-1-1-29,1-4-14,0 1-5,-1-6 1,-1-5-2,-2 0 13,0-4 13,0-2 4,-5-7-39,-2-9-14,-2-3-43,-3-3 44,0 7 13,4 10-1,4 8-11,-1 6-30,-1 6-3,-4 10-43,4 5-127,-1 38-394</inkml:trace>
  <inkml:trace contextRef="#ctx0" brushRef="#br1" timeOffset="188569.7855">5906 12242 516,'-2'0'182,"2"0"-104,-1 2-77,-2-2-1,3 2 32,0-2 19,0 0-21,0 0-12,0 0-12,0-2 6,0 2-8,0 0-4,0 0-103,0 4-137,0 21 94</inkml:trace>
  <inkml:trace contextRef="#ctx0" brushRef="#br1" timeOffset="188964.8081">5919 12054 731,'-2'0'230,"0"0"-124,0-2-58,-5 2 20,-2 2-8,-3 2-18,-7 3-24,-1 7-8,-4 8-3,-2 9-7,5 10-1,-2 11 1,5 4-1,3 14 1,1 1 0,6 4 1,4-2 0,4-9 0,0-7 0,3-6 0,1-12 0,4 0 0,3-5-1,2-1 1,0-6-1,3-3-5,1-3-47,1-7-58,4-6-119,3-9-5,40-44-114</inkml:trace>
  <inkml:trace contextRef="#ctx0" brushRef="#br1" timeOffset="189295.8271">6088 12451 306,'3'0'455,"4"0"-415,3 0-26,7 1-5,3 5 10,-3-5 46,5 4 23,-6 1 16,2 5-50,-3 1-6,-3 6-20,-2 3-15,0 7-12,-5 9 10,1 0 1,-3 6-3,-3 0 6,2-4-4,0 3-10,2-5 0,2-4 8,1-1 2,-3-9-11,2-5-49,-3-3-57,-1-9-61,-1-6-71,2-35 62</inkml:trace>
  <inkml:trace contextRef="#ctx0" brushRef="#br1" timeOffset="189592.844">6413 12295 843,'0'0'237,"0"0"-130,-1 0-86,1 0-2,-2 0 28,1 2-22,-2 1-25,-6 13 7,-11 13 17,-8 19-13,-8 10 2,-3 3 8,-2 2-19,2-10 5,5-7-1,4-15 6,6-10-6,3-5-6,8-4-30,4-1-62,4-3-74,2-5-62,5 1-59,17-4 13</inkml:trace>
  <inkml:trace contextRef="#ctx0" brushRef="#br1" timeOffset="190016.8683">6592 12167 824,'0'2'194,"2"-2"-164,-4 2-29,2 0-1,0 5 8,2 3 4,1 6-6,3 10 12,0-6-17,-3 8 15,-2-4-1,1-2-8,-5 3-7,-2-3-1,-8 8 1,-2-5 3,-6 5-3,-3-5-43,-2-5-1,6-7 31,4-3 13,7-6 1,6-2 8,3-2-1,1 0-8,4-2-24,5 0 24,5 0 12,9-2 34,4 1-11,6-4-5,-2 2-6,-6 1-6,0-2-11,-2 3-7,4 6 0,-2 0-92,-1 3-125,32 16-151</inkml:trace>
  <inkml:trace contextRef="#ctx0" brushRef="#br1" timeOffset="190241.8811">6925 12665 954,'9'0'141,"9"-4"-105,10-1-17,11-2 37,1-8-4,-2 1-13,-3 3 12,-2-1-24,-1 2-12,-4 0-4,-1-2-11,-3 3-23,0-5-46,-5-2-46,-1-6-151,6-67-448</inkml:trace>
  <inkml:trace contextRef="#ctx0" brushRef="#br1" timeOffset="190497.8958">7113 12299 877,'0'0'223,"0"0"-176,0 1-47,0 2-33,3 6-3,0 11 36,-1 14 6,-1 18 33,-2 11-8,-5 11-8,-2-1 10,-4 0-8,6-9-11,0-5-4,3-2-8,2-3-2,2-8-75,4-2-62,2-4-86,22 9-131</inkml:trace>
  <inkml:trace contextRef="#ctx0" brushRef="#br1" timeOffset="190847.9158">7514 12326 796,'11'2'95,"7"-4"-80,13-3-3,11-6-6,6-4-5,-4-3 0,0 5 8,-6 0 17,-8 6 35,-4 7-10,-13 2-4,-4 3-26,-3 5-21,-5 2 0,-2 6 12,-5 5 16,1 7-4,1 1-4,-5 4-5,-1-1-8,-1-3 4,-4 1-10,-7-1 6,-9 12-7,-11-4-10,-6 1-48,2-9-29,6-9 21,10-11-42,7-11-105,-20-49-314</inkml:trace>
  <inkml:trace contextRef="#ctx0" brushRef="#br1" timeOffset="191091.9297">7601 12332 651,'0'0'190,"3"0"-154,0 4-25,0 2 17,1 7 19,-2 5-17,-2 16 21,-1 18 36,-7 17-3,-6 12-21,-8 0-12,-3 2-21,-4-8-5,1-7-13,8-10-10,6-13 11,2-16-13,6-11-16,5-13-86,5-10-15,6-17-92,33-113-449</inkml:trace>
  <inkml:trace contextRef="#ctx0" brushRef="#br1" timeOffset="191287.941">7562 12745 478,'0'0'240,"1"1"-141,3 3-98,2 5 92,6 5 9,4 0-37,6 8-13,1 1 2,5 4-15,-4 1-9,3 5-4,0-2-8,-8-1-8,-1-7-1,-7-5-9,-3-8-4,-6-4-32,1-4-56,-2-4-19,1-10 8,11-72-248</inkml:trace>
  <inkml:trace contextRef="#ctx0" brushRef="#br1" timeOffset="191720.9658">8096 12232 476,'2'0'123,"-1"0"-88,2 4 71,3 0 31,-1 2-16,2-1-23,4 8-25,-4-4-25,5 1-25,-2 6-14,1-3-9,-2 3-5,-6 0-1,-3 5-3,-5 5 9,-8 5 10,-5 6 13,-6 1-11,2-5-5,1-7 1,4-5-4,6-8-4,5-6-6,4 1-6,2-4 6,2 1-6,4 3 12,7 4 38,7 3 17,3-8 8,9-3-12,1-4-9,-4-4-24,-2-1-7,-6-4-11,-6-2-9,-5 2-29,-4-2-35,-3-10-182,-4-50-332</inkml:trace>
  <inkml:trace contextRef="#ctx0" brushRef="#br1" timeOffset="192021.9829">8401 12251 656,'7'0'86,"-4"0"-79,6 1 16,2 8 94,0 0-8,-1 8-37,0 5 3,2 7 0,1 13 0,-2 14-7,4 15-10,-2 9-19,-2 3-19,-3-7-5,-5-9-6,-6-4 4,-7 1-11,-7-1 14,-11-1 7,-14-1-13,-11-4-10,-16-10-55,-55 10-140,-17-34-146,24-56-110</inkml:trace>
  <inkml:trace contextRef="#ctx0" brushRef="#br1" timeOffset="192997.0388">5788 11732 591,'0'0'210,"0"0"-97,0 0-20,0 0 15,-3 0-8,3 0-34,-1 0-31,5 3-20,2 0-14,10 1 29,6 3 15,12-1-6,11-2 2,7-3-13,10-1-7,4-2-9,5-2-1,6-6 4,46-2-5,30-1 23,21 0 0,-69 11-12,-14 2-4,-54 2-1,-1-2-8,0 3-7,35-2 13,-1 0-13,1 2 8,-1-3-8,3 0 1,0-4 4,3-3-5,3-5 5,42-14-5,-79 16 0,38-10 0,-2 3 0,-5 5 0,-13 5 5,-2 3 0,-15 2-4,-2 2-1,-6-2 0,1 1-1,0-2 6,3-4-4,0 0-1,1 0 0,-9 2 0,-8 2 0,-7-1-1,-12 4 0,-4 4-2,-1-4-4,-4 0-4,-8 1-8,-9 4-17,-16-3-94,-22 5-66,-11-4-106,-160-37-468</inkml:trace>
  <inkml:trace contextRef="#ctx0" brushRef="#br1" timeOffset="193967.0942">6842 10955 576,'-2'0'207,"2"0"-95,-1 0-56,1 0 26,0-4 22,0 4-20,1 0-41,-1-2-29,0 2-14,2 0-16,-2 0-50,2 0-119,-10 0-268</inkml:trace>
  <inkml:trace contextRef="#ctx0" brushRef="#br1" timeOffset="195288.1698">6476 10903 516,'0'-4'170,"2"0"-32,1-10-48,4 6-9,-1-6 12,4-1-9,1 3-50,5 1-13,0 5-6,4 1-3,2 5 2,4 2 14,-1 2-5,0 4-7,1 7 14,-1 0-13,2 8-2,-5 3-6,1 3-9,-1 2 0,1 3 2,-3 5-1,1 2 10,-7-3-11,-2 3 0,-6 0 10,-6 4-4,-5 0 20,-5 0-16,1-6 4,1-9 4,-1-9-18,2-8-63,0-6-54,4-7-42,0-6-76,-11-47-276</inkml:trace>
  <inkml:trace contextRef="#ctx0" brushRef="#br1" timeOffset="195523.1832">6861 11096 348,'0'-6'219,"0"6"-6,0-3-30,0 3-26,-2 2-46,1-1-40,-2-1-22,-1 4-17,-1 2-22,-7 9 35,-7 4-16,-9 10-10,-2-2-1,5-2-6,6-8-12,6-1-55,6-7-74,3 7-45,4-2-98,4 4-25,22 22 35</inkml:trace>
  <inkml:trace contextRef="#ctx0" brushRef="#br1" timeOffset="195963.2084">7598 10883 782,'-3'-6'189,"-2"-1"-91,-6-4-11,-6-4-20,-2 3-16,-5 0-1,2 4-33,1 5-17,6 3-1,0 6-8,4 11 8,-4 6 0,0 18-13,-1 12 14,2 13 5,-3 2-4,5 0-1,0-7 0,3-8 0,4-8-1,5-10 1,6-10 0,2-15-14,4-7 1,3-6 13,10-13 24,9-16-24,8-13-2,3-16-32,0-9-14,-5-9-48,-7-1-63,-11-3-110,11-116-331</inkml:trace>
  <inkml:trace contextRef="#ctx0" brushRef="#br1" timeOffset="196219.2231">7683 10365 653,'-1'0'264,"1"0"-161,-2 0-103,0 6-40,1 12 40,-2 9 0,0 17 36,-3 21 0,-4 18 19,-4 61 10,-6 36-14,3 2-21,14-141-15,1-3-5,2-3-2,-1 34 2,4-10-10,3-10-46,10-19-78,5-16-106,70-76-16</inkml:trace>
  <inkml:trace contextRef="#ctx0" brushRef="#br1" timeOffset="196558.2424">8031 10638 941,'0'1'218,"0"-1"-184,-2 0-34,2 3-25,0 0-2,0 6 27,0 8 6,-2 9 9,-1 16 20,-1 6-5,-5 9 3,-1 11-12,-3 3-2,-1 3 1,2-5-5,-4-6 0,7-7-6,-2-8 1,7-6-4,4-13-4,3-10 10,4-3-12,2-12 2,8-6 22,5-9 9,9-4 1,5-11-32,-1-3-2,-6 2-81,-5 7-102,-7-4-358</inkml:trace>
  <inkml:trace contextRef="#ctx0" brushRef="#br1" timeOffset="205271.7408">2531 14124 112,'0'0'469,"0"-2"-359,0 2-79,0 0-20,0-2 61,0-2 85,-1-3-28,-2-9-81,-1-2-10,-2-5 14,-5 1-11,-1 1-25,-4-1-5,-1 2-10,-5 2 0,-2 0 6,-6 3-7,0 2 0,-7 1 6,0 7-5,1 2-1,0 1-2,6 2 1,6 2 0,11 0-5,1-1 5,8 3-17,1 3 0,-1 0 4,-2 11 7,1 15-1,0 16 8,1 16 2,2 11-2,4 4 0,4-2 0,6-11-1,3-2 1,2-7 0,6-5-8,-1-8 8,1-6-6,-5-11 3,1-7-22,-3-13-40,-1-8-5,0-10 62,2-19 8,5-16 2,1-20-2,0-12-21,-2-10-36,-2-6-48,3-57-53,-6-96-103</inkml:trace>
  <inkml:trace contextRef="#ctx0" brushRef="#br1" timeOffset="205543.7563">2340 13070 457,'-2'0'147,"2"0"-57,-4 0-80,3 1-10,1 5-40,0 10 40,1 19 7,3 26 65,0 69 65,-4 50-52,0 18-14,-2-57-29,2-5-18,2-13-23,4-14 10,-3-77-1,3-2-8,-1-5 4,8 24-6,1-6-45,3-9-93,5-11-36,-1-13-103,38-43 46</inkml:trace>
  <inkml:trace contextRef="#ctx0" brushRef="#br1" timeOffset="205801.7711">2509 13793 486,'-4'-3'285,"2"2"-93,-1-5-106,3 4-82,2 2-4,8-6 0,11-5 3,23-11 44,19-6-20,12-6-14,-1 2-4,-5 5-8,-9 5 0,-11-1 7,-7 11-8,-16 0 0,-9 6-38,-11 6-86,-7 2-46,-7 2 107,-13 5-126,-70 17-282</inkml:trace>
  <inkml:trace contextRef="#ctx0" brushRef="#br1" timeOffset="206033.7843">2697 13722 369,'0'4'145,"1"5"-130,1 8 5,2 6 35,2 17 23,0 9 12,-1 16-22,-1 10-16,-2 4-22,-4-4-15,-5-8-3,4-15-1,-2-4 1,-1-12-5,4-6-7,0-10-52,2-5-133,6-12-101</inkml:trace>
  <inkml:trace contextRef="#ctx0" brushRef="#br1" timeOffset="206227.7955">2723 14142 693,'4'-4'175,"5"-3"-142,7-10-16,11-6-8,3 0 7,3 0-10,-2 4-6,-1 12 0,-3 7-50,-10 7-155,-4 13-4,-9 10 115,-38 89-82</inkml:trace>
  <inkml:trace contextRef="#ctx0" brushRef="#br1" timeOffset="206430.8071">2684 14545 478,'4'0'108,"2"1"-84,10 1 49,4 2 35,1-4 14,0 0-31,2 0-11,-3 0-31,4 0-26,-2 0-14,0 0-9,-2-4-45,7-6-43,-3-6-143,41-70-284</inkml:trace>
  <inkml:trace contextRef="#ctx0" brushRef="#br1" timeOffset="206705.8229">3100 14325 151,'4'-3'455,"4"2"-384,14-4-53,3 2 25,5 0 28,-3 0 17,5 3-11,2 3 11,1 3-22,-2 7-36,-6 2-18,-6 10-12,-4 9 1,-8 7 10,-5 8-10,-8 4 27,-2-6-2,-1-2-16,1-6-10,-1-11-21,4-9-135,2-7-94,-10-24-4</inkml:trace>
  <inkml:trace contextRef="#ctx0" brushRef="#br1" timeOffset="206933.8359">3362 14230 709,'-1'0'303,"1"0"-165,-4 0-101,3 2-19,0 1 27,-1-2-10,0 5-29,-2 4-5,-9 12 14,-7 14 10,-7 12-8,-7 1-11,0 5-6,0-11-49,1-5-67,10-11-70,-3 4-135</inkml:trace>
  <inkml:trace contextRef="#ctx0" brushRef="#br1" timeOffset="207284.8559">3888 14071 775,'-2'-2'296,"2"2"-124,-4-1-127,4 2-36,0-1 8,3 0-11,0 0-6,8-1 0,4 1 9,11 0-2,2-7 2,7 0 2,2-2-2,0-5 6,3 2-15,-2 0 6,-7 2-6,-1 4-22,-4 2-46,-10 4-46,1 3-91,-8-2-70,-17 18-259</inkml:trace>
  <inkml:trace contextRef="#ctx0" brushRef="#br1" timeOffset="207526.8697">3876 14571 815,'3'4'171,"4"-2"-138,12 2-33,5 1 81,6-1 35,0-1-38,-3 1-8,0-4-20,0 3-7,-6-3-4,-2 3-21,-3 1 1,-4-2-19,1 0-93,-2-2-42,5-4-90,40-34-45</inkml:trace>
  <inkml:trace contextRef="#ctx0" brushRef="#br1" timeOffset="208537.9276">5081 14110 493,'0'-5'216,"0"1"-64,-1-10-61,-3 10 19,1-3 16,-1 2-30,-2 2-57,-3-5-24,0 4-15,-9 2-1,3 4-5,-8 10 0,0 5 5,1 14-14,-1 7 15,1 11-2,3 7 2,0 6 8,8 4-8,2 2 0,7-3 0,6-4-1,7-11-5,-2-4-2,5-16-2,-1-9-10,2-7-22,6-14-31,3-7 72,4-14-14,3-10 5,2-10-29,-2-15 12,1-4-24,-2-4-62,-5-3-128,18-121-133</inkml:trace>
  <inkml:trace contextRef="#ctx0" brushRef="#br1" timeOffset="208784.9418">5150 13455 516,'0'3'369,"-1"3"-294,1 5-75,1 13-9,-1 12 9,0 12 24,0 18 8,-1 20-1,-5 69-4,-2 52 3,-2-4 14,4-92-1,6-61-20,3-8-13,1-9 4,5 34-14,5-18-44,5-18-54,3-17-154,66-51-21</inkml:trace>
  <inkml:trace contextRef="#ctx0" brushRef="#br1" timeOffset="209013.9548">5432 14177 784,'5'-2'192,"3"-4"-135,12-8-42,7 1-9,8-7 12,5 3-6,-2-5-3,0 8 9,-1-1-18,-2 3 2,-5 0-1,0 1-1,-7 2-16,-6 3-50,-6-1-50,-7 3-79,-16-2-49</inkml:trace>
  <inkml:trace contextRef="#ctx0" brushRef="#br1" timeOffset="209244.9681">5549 14105 649,'0'0'237,"0"1"-154,-2 2-83,4-2-10,-1 8 7,0 4 3,4 16 36,3 9 4,-2 7-25,0 8-4,-5 2 1,-2 4 1,-2 4-4,-3-3 2,-1-3 5,-2-2-16,5-4-10,2-10-89,0-6-134,9 11-143</inkml:trace>
  <inkml:trace contextRef="#ctx0" brushRef="#br1" timeOffset="209454.98">5576 14481 903,'3'-6'216,"1"5"-176,10-7-23,4 1-10,10-8 7,6-3-2,4-1-5,-1-1-6,-1 2-1,-6 7 0,-6-2-45,-6 10-36,-3 5-42,-6 6-108,-8 2-16,-27 50 128</inkml:trace>
  <inkml:trace contextRef="#ctx0" brushRef="#br1" timeOffset="209682.9931">5534 14893 467,'2'0'206,"0"2"-161,7 0 9,4 0 70,8-4 23,9-4-15,7-9-34,5-7-55,2-3-11,-3-5-20,-4-1-12,-3-1-92,-5 6-10,-1-1-100,-4 4-23,31-51-383</inkml:trace>
  <inkml:trace contextRef="#ctx0" brushRef="#br1" timeOffset="209944.0081">6284 14480 920,'1'0'252,"-1"1"-226,0 1-25,2 0-1,-2-1 37,2 2-4,-1 1 5,2 0 10,0-1-14,-2 0-10,-1-2 2,0-2 23,0 1 2,0-3-21,0 3-4,0-3-5,0 3-21,-1-4-66,-2 0-144,-14-24-300</inkml:trace>
  <inkml:trace contextRef="#ctx0" brushRef="#br1" timeOffset="211885.1191">22580 13014 154,'0'0'176,"0"0"-82,-1 0-49,1-1-7,0 1 11,1 0 28,-1-3-1,-1-1-28,1 1-6,0-1 5,-2 2-1,1 0 1,-1 4-23,-1 0-17,2 2-7,-1-4-10,-1 1 4,3-1 5,-1 2 1,-3-2 11,4 0-2,0 0-8,0 3-1,0-3-12,-2 1-3,-3 4 15,1 6 4,-5 3 2,-6 8 11,0 3-5,3 2 1,-1-3-12,2-3 5,6 0-6,1-4 2,0 2-1,2-1 5,2 3-4,0-1-2,0-5 0,0-4 0,3-3-11,0-4-5,0-3-8,1-2-12,-3-2-2,2 3-5,1 3 4,-2 0 38,5 1-21,-1 2-41,-2-1-26,1 0-19,10 4-81</inkml:trace>
  <inkml:trace contextRef="#ctx0" brushRef="#br1" timeOffset="213085.1877">22008 12948 289,'-1'-2'147,"1"2"-97,-3-4-26,2 2-6,1-2 18,0 3 3,-2-2 13,1 1-17,-1 2-19,1 2-10,-1 1-6,-1-2 0,-1 7 0,-5 3 9,-3 3 2,0 6-11,-1 0 0,2 3 0,-1 0 0,6 5-1,0-4 0,3 7-6,0-2 6,3 1 0,3 3-8,-3-4-15,6-5 24,2-7-6,-1-1-4,4-6-7,-3-5 17,1 0 1,2-3 8,0-2 3,5-3-2,1-2 5,3-3-13,-2-4 5,3-1 4,-6 1-10,-2-4 6,1-1-6,-4-5 0,-4-2 1,3-2-2,-2-5 6,-4 2-4,-1 2 5,-2 0 14,-3 6 11,-4 4-8,3 2 1,-1 1 1,-1-2-17,1 6-8,1-1 9,-2 4-4,4 0 20,-2 5 17,-4 0-20,5 0-10,-6 2-13,1 0-19,-4 4 7,-4 8 1,-1 0 5,-2 9 6,-1 2 0,-1 5 0,5-3-1,5-1-8,5-8-7,2-4-5,2-9-3,2 0 4,0-3 8,0 0-1,0 0 4,2 0 3,-2 0-3,1 0 8,2 0 1,-1 1-18,2 3 9,3 2 9,1 3 0,3 1 14,3-1-14,1 4 14,0-5-5,-1 0-8,0-4 8,-6 2-3,6-3 5,-4-3-5,-4 3 1,3-1-5,-5 0 4,5 1-6,-4 1 1,-2-2-1,1 1 1,1-2 5,-1 1-5,-4-2 1,2 0 5,-1 0-5,-1 0 4,0 0-5,0-2 8,0 4-1,0-2-1,-1 0 1,1 0-8,0 0-1,0 2 0,0-2-8,0 0-30,0-2-28,0 2-61,0 0-20,28-22-29</inkml:trace>
  <inkml:trace contextRef="#ctx0" brushRef="#br1" timeOffset="215348.3172">6394 14303 348,'-11'-3'243,"7"3"-102,-2 0-87,0 0-23,4 0 16,2 0-20,0 3-27,2-3-8,1 4-19,0 3 27,3 5 8,0 0 35,3 2-2,-3-5-26,-3-4-5,-2-1 5,1-3-7,-2-1-7,0 0 15,0-1 2,0 1 2,0-4 7,-2 0 22,-1-3-17,-1-4-13,-1 2 11,-2 3 35,3 3-8,2 2-30,-1 1-27,0 5-20,-1 7 20,-7 8 0,2 7 1,0 1-1,6-5-1,3-1-32,6-4-60,3-5-78,4-2-122,40-4-181</inkml:trace>
  <inkml:trace contextRef="#ctx0" brushRef="#br1" timeOffset="215745.3399">7171 14173 707,'0'-8'259,"-1"1"-94,-4-6-87,-2 3-28,-4-1-22,-4 7-17,-10 6-10,-8 18-1,-8 9 1,-6 13 1,3 6 10,3-2-5,10 2 2,9 0-9,8-3-3,8 4 3,6 2 2,6 1 5,6 0-5,6-3-2,3-8 0,2-7-20,5-7-10,4-10-25,7-12-31,4-8-103,78-63-154</inkml:trace>
  <inkml:trace contextRef="#ctx0" brushRef="#br1" timeOffset="216067.3583">7240 14564 805,'-3'5'184,"1"7"-169,2 7-15,2 7 0,7 0 10,6 1-10,9-9-10,6-2-8,7-15 18,-1-8 25,-2-17 4,0-14-5,-7-7-23,-3-7-1,-12 1-5,-9 2-1,-8 1 6,-7 9 25,-8 10 13,-4 10 31,-4 13-12,-4 12-14,-1 7-22,-3 9-15,2 5-5,7 5 5,11 3-6,6 3 0,9-2-39,7 0-108,12-3-95,69 4-95</inkml:trace>
  <inkml:trace contextRef="#ctx0" brushRef="#br1" timeOffset="216426.3788">7732 14244 1097,'-4'-2'225,"1"-2"-124,-5 1-89,1 4-12,-2 5-6,-2 10 5,-1 3-25,4 11-8,3 5 4,5 0-12,5-1-3,3-3 28,7-7-7,4-5-4,4-4 14,6-2 14,2-4 0,-4 1 6,1 0-5,-8 0 0,-7-3 12,-7-1-13,-3 4 1,-6 1 19,-5 10 51,-12 10 1,-6 8-26,-6 0-25,0-3-3,11-12-9,5-7-9,8-7-78,7-6-120,10-12-263</inkml:trace>
  <inkml:trace contextRef="#ctx0" brushRef="#br1" timeOffset="217005.412">8054 14380 899,'0'3'144,"-2"1"-144,0 6-52,-1 19 40,-4 11 12,1 14 13,3 3-2,3-4-5,7-8 1,2-10-5,-1-10 11,-2-10 11,1-7 9,-1-5 12,2-5 17,6-7 4,7-13-8,7-16-25,2-14-18,-4-9-1,-2-3-5,-9-1 1,-1 2 17,-6 3 0,-7 0 6,-3 1 6,-8 5 6,1 7 0,-2 13-12,0 13-1,-1 13-32,3 8-5,-6 7 4,-2 12 1,-7 14 0,-1 12-8,2 8 1,0-2-17,11-4 7,4-9 2,6-8 2,6-10 1,2-5 1,2-5 1,2 1 10,7-3 0,-4-2 0,4-3 8,-1 1-7,-3-4 14,0 2-3,0-2-6,-4 0-5,1 0 8,-1-2-8,2 2 5,-4-2-6,-1 0 0,-3 2-11,-3-2-7,-2 4 1,-2-4-41,-5 1-184,-61 1-523</inkml:trace>
  <inkml:trace contextRef="#ctx0" brushRef="#br1" timeOffset="217898.463">4070 15685 319,'-3'-10'149,"1"4"-8,-4-8 15,1 1 18,0 3-6,2 3-45,0-2-29,0 0-23,0 5-16,1 1-10,2 2 8,0 1-11,0-2-8,0 2-34,0 0 0,0 0-15,2 0-19,8 3 5,10 0 29,8 7 0,12-2 2,6 0 8,1-1-1,3-1 5,-3-4-14,-3-4 0,-4 0-51,-12-2-23,-2 4 1,-13 0-26,-6 0-84,-10 10-98,-57 58-59</inkml:trace>
  <inkml:trace contextRef="#ctx0" brushRef="#br1" timeOffset="218138.4768">4138 16084 705,'2'0'267,"-2"-1"-172,0 1-41,0 0 54,1 0 3,-1-3-17,3 2-56,-3-2-38,9 3-9,6 0 9,13 0 36,10 4-36,8 2 0,6 5-53,4 2-76,9 3-31,2-2 2,7 0-94,109-6-106</inkml:trace>
  <inkml:trace contextRef="#ctx0" brushRef="#br1" timeOffset="218626.5047">5391 16031 298,'-3'-15'525,"-3"2"-367,-8-15-110,5 5-30,-8 0-9,-4 3 30,-6 8-8,-7 8-31,-5 11 27,-7 13-1,0 12 1,-1 6 1,7 7-14,6 4-1,8 3-11,8 5 3,7 2-5,8 2-5,9-2 4,6-2 1,9-7-9,4-10 8,5-7-5,-2-10-6,2-9-46,-2-10-14,-5-7 71,5-12 0,0-18-27,-1-16-85,-3-8-70,-6-10-33,1-130-157</inkml:trace>
  <inkml:trace contextRef="#ctx0" brushRef="#br1" timeOffset="218891.5198">5248 15393 710,'-5'4'171,"4"-4"-112,-2 3-59,1 6-24,1 10 24,2 21 21,4 23 23,3 19-16,3 8-8,-1 4-4,-1 2 10,-4-3 14,-5 1-11,-4 2-10,1-4-10,-1-14 0,4-9-1,1-13-8,8-11-50,6-16-161,4-15-128,41-70-139</inkml:trace>
  <inkml:trace contextRef="#ctx0" brushRef="#br1" timeOffset="219130.5335">5538 16023 821,'0'-3'259,"1"3"-149,-1 0-95,2-3-15,7 3-17,8 0 17,15-1 27,16-4-3,15-9 14,9 0-19,1-5-7,-7 1-4,-11 4-8,-16 2-23,-15 5-41,-15 3-71,-12 6-78,-60 17-328</inkml:trace>
  <inkml:trace contextRef="#ctx0" brushRef="#br1" timeOffset="219357.5465">5699 16038 635,'0'2'192,"1"-2"-183,4 5 3,1 0-12,6 5 26,-1 6 25,-3 11 3,2 12-9,-1 12-5,-6 6-19,-3 6 2,-3-2-11,0-3 0,-3-6-12,2-13-29,-2-10-53,2-13-76,1-6-85,-4-40-48</inkml:trace>
  <inkml:trace contextRef="#ctx0" brushRef="#br1" timeOffset="219551.5576">5738 16348 605,'0'0'234,"3"-2"-138,4-2-67,5-3 11,6-3 53,7-5 0,5 0-42,10-6-33,4-1-1,3-1-16,1 1-1,0 5-13,-9 7-57,-13 9-73,-10 12-80,-19 15 122,-11 20-19,-82 107-129</inkml:trace>
  <inkml:trace contextRef="#ctx0" brushRef="#br1" timeOffset="219739.5683">5821 16615 789,'0'0'215,"1"0"-173,1 0-32,2-2 55,5 2 28,6 0-24,5 0-26,4 0-25,3 2-12,1-1-6,3-1-34,2-1-53,7-11-90,67-51-281</inkml:trace>
  <inkml:trace contextRef="#ctx0" brushRef="#br1" timeOffset="220017.5842">6697 16277 1104,'0'0'266,"0"0"-193,0 3-71,3-3-2,-3 0-12,0 0-7,6 4 2,-2-3 17,1 5 1,-1 0-1,-2-4 0,-1-1 0,-1-1 8,-1 3 21,1-3 7,-2 0 9,2-3 9,-6 0-13,-3-3-41,-2-4-140,-2 1-146,3-21-726</inkml:trace>
  <inkml:trace contextRef="#ctx0" brushRef="#br1" timeOffset="221042.6429">7601 15472 689,'0'0'236,"0"-1"-154,4-1-82,5-2 0,8-7 31,13-1 11,7-4-19,5 4 5,1 3-1,-7 5-7,-6 4 5,-11 3-17,-3 0 2,-2 4-10,-2 3-1,0 2 0,-1 6-5,-1 8 6,-1 7 9,4 6-2,-3 9 5,3 4-10,0-1 11,0 1-5,-2-10-8,-1-9 1,1-3 15,-3-4-15,-1-9 8,-2-1-9,0-6-48,0-5-112,1-7-164,11-49-317</inkml:trace>
  <inkml:trace contextRef="#ctx0" brushRef="#br1" timeOffset="221299.6576">8189 15397 842,'-3'-4'279,"3"4"-125,0-3-80,-2 3-10,2 1 14,-1-1-40,0 2-38,-3 5-5,-7 3 5,-8 15 8,-12 12 4,-12 15-5,-4 8-1,-3 4 2,-2 2-8,5-9-34,4-5-67,11-15-76,9-4-192,1 20-301</inkml:trace>
  <inkml:trace contextRef="#ctx0" brushRef="#br1" timeOffset="221998.6976">7420 16084 514,'-10'16'60,"-5"-3"-60,-9 14-30,-1 2-2,2-5 14,6-10 17,9-7 1,1-5 20,7-2 50,-2 0 31,0 0 5,0-2-17,2 2-5,0 0-5,0 0-10,0 0-10,2 0-10,-2 0-14,4-1-35,3 1-2,7 0 2,16-3 39,13 0-9,8-5-13,8-6 8,-1-2 14,0-1-6,1 3 11,-9 7-13,-3 2-5,-4 3-2,0 7-8,2-3-1,6 2-9,7-1-4,13 4 2,65 2 8,40 5-12,-1-20 0,-78 2 0,-64 1 0,-5 0-13,-6 1 11,23-6 2,-15 2 2,-8 1 5,-7 0-7,-9 3-10,-3 1 10,-6-5-2,-5-4-79,-8-10-120,-59-54-280</inkml:trace>
  <inkml:trace contextRef="#ctx0" brushRef="#br1" timeOffset="222929.7508">7144 17110 121,'0'0'543,"0"0"-444,3 1-99,3 5 1,2-2 33,1 5 32,1 2-9,8 10-12,-2 3-4,1 5-29,3 2 3,-3-2-14,-3-7 13,-2-2-14,-2-11 9,-4-5 6,-1-3 17,-3-2 10,1-5-11,5-11-13,4-21 44,7-18-62,4-28-27,7-71-27,-17-16 18,-5-12-32,-8 77 16,-2 66 44,0 10 8,-5 9 24,1-18 79,-2 14-34,-3 12-1,6 7-17,1 5-2,4-2-8,0 3-41,0 0 0,3 0-26,3 4-10,11 2 30,12 3 6,11 2 0,12-2 0,5 3 6,-2-4-1,2-3-5,-2 2 0,-1-4 21,1 2 19,8-1 4,-1-2-4,5 3-22,2 1 2,-2-2 4,5 0-15,4-3-9,-3-1 1,8-1 0,-1-3 5,-4 0 24,-2-4-20,-8 1-9,-7-7 8,-10 6 0,-2-3-8,-10-1 17,-7 2-11,-6 4-7,-5-2 0,-9 8-17,-1 0-4,-6 0 2,0 0 1,-2 0-2,4 0 1,1 0-2,6 0 14,-3 0 7,7 0 0,-2 0 6,-4 0-6,0 4-15,-4-4-4,-3 3 2,-1-2 2,-4-1-18,-1 3-31,-5 0-119,-70 34-155</inkml:trace>
  <inkml:trace contextRef="#ctx0" brushRef="#br1" timeOffset="223455.7809">7755 16836 518,'0'0'175,"-2"0"-109,2 0-66,0 0 0,0 0 2,0 0-2,0 0 9,0 0-8,-1-1 14,-1 1-3,-1-3-11,-6 2-1,3-1-17,2-2-115,-12-7-97</inkml:trace>
  <inkml:trace contextRef="#ctx0" brushRef="#br1" timeOffset="224061.8156">7638 16810 267,'0'0'276,"-3"0"-111,3-1-53,-1 1 22,1 0-13,0 0-37,1-2-39,2 2-45,-3-2-6,0 2-13,2-2 7,-2 2 12,0 0 1,0 2 13,0-2 1,0 0 15,0 0 4,0 0-2,0 0-10,0 0-1,0 0-21,1-2-16,4 0-14,3 0 30,6 0 21,1-2-21,1 2-6,4 1 6,-4 2 8,5 1-8,-2 2 0,-2 2-7,1-2-2,-3 3-6,-3 2 1,-3-1 5,-5 1-10,-1 3 18,-3 8 1,-3 9 0,-7 12 17,-8 10 1,1 8-12,-6-8 0,0-2 1,2-12 1,8-11-2,1-9-6,0-7-26,1-4-28,-1-2-60,2-11-90,-20-45-90</inkml:trace>
  <inkml:trace contextRef="#ctx0" brushRef="#br1" timeOffset="224557.8439">7625 16803 204,'0'0'537,"0"0"-378,-2 0-133,2 0-26,2 2-23,2 6 20,1 3 3,5 11 18,-4 7 11,1 9 2,0 7 7,-10 7 11,-4 3-2,-3 4-19,-5-2-14,-7 3 1,0-6 7,-7-1-14,1-8 7,7-7-8,3-13-7,8-6-40,5-10-43,7-10-32,7-11-110,14-14 54,10-12 7,6-11 77,1 0 83,-10 5 4,-4 11 79,-10 12 14,-4 11 32,-3 9-31,0 8 37,-3 1-44,3 1-26,4 3 4,1 4-22,0 1-23,4 4-4,2 0 8,-1-1-10,1 1-5,-5-2 0,2-6-8,-7 3 1,-3-9-2,-3-1-33,-2-5-33,-2 2-26,-2-3 4,1-3 5,-6-25-181</inkml:trace>
  <inkml:trace contextRef="#ctx0" brushRef="#br1" timeOffset="225031.871">7955 16807 474,'3'-2'90,"-1"0"-60,3-2-22,1-2-7,3 4 26,-1 1 18,-1 4 27,3 5 12,-1 0-15,1-1-28,1 6-14,0-2-5,2 3 2,-3 3-6,3-3-4,0 4-8,-3-4 4,-4 1-1,0-7-9,-3 0-19,-6 0 19,-4 4 10,-5 1 16,-6 6-2,-2-2-11,-2-4-5,-2-4 2,5-3-9,4 1-1,6-3-7,7-2 6,4 2-22,2-1-1,5 2 18,5 4-1,4 3 6,4-7-23,0-1 12,-2-3 11,-1-2-72,0-3 19,0-1-51,0-2-32,34-8-82</inkml:trace>
  <inkml:trace contextRef="#ctx0" brushRef="#br1" timeOffset="225264.8843">8408 17262 959,'0'-2'201,"6"0"-201,0-4-42,12-5 42,7-4 75,13-10-8,6 2 4,1-3-46,-4 3-8,-7 4-17,-9 5-13,-7 5-35,-4 1-60,-6 3-90,-5-7-150</inkml:trace>
  <inkml:trace contextRef="#ctx0" brushRef="#br1" timeOffset="225506.8982">8599 16903 108,'0'0'917,"0"0"-760,-3 0-157,3 11-4,3 9 2,-3 15 2,0 13 8,2 6-2,-2 11-5,-2 2 7,-2-1-7,-2-6-1,0-10 9,-2-12-9,2-7-52,2-8-121,-1 7-187</inkml:trace>
  <inkml:trace contextRef="#ctx0" brushRef="#br1" timeOffset="225832.9169">8857 16920 822,'0'0'206,"0"0"-197,0 4-9,1-3-29,4 1 29,6 3 42,7 2 11,3 2-2,5 5-6,0-2-30,0 7-14,-3 2-1,1 7 0,0 8 40,-3 7-31,-2 2-9,-7 9 1,-5 1 13,-2-6-2,-5-4-12,-3-9-14,3-10-76,0-9-135,-3-20-270</inkml:trace>
  <inkml:trace contextRef="#ctx0" brushRef="#br1" timeOffset="226126.9337">9179 16850 980,'0'0'187,"0"0"-130,-1-2-57,-1 4-1,2-2-17,-3 2 6,0 8 12,-3 0 11,-7 13-4,-4 9 8,-3 9 2,-9 8-4,-2 5 5,0 9-4,-4-1-5,7-6 1,7-17-10,8-10 0,7-8-25,4-10-110,2-1-144,11 3-68</inkml:trace>
  <inkml:trace contextRef="#ctx0" brushRef="#br1" timeOffset="226564.9587">9421 16726 840,'0'1'108,"2"2"-108,1 3-75,3 3 57,4 2 4,-1 4 14,2 0 19,-1 2-17,-3 3 7,1-1-8,-5 1 10,-3 2 3,-5 4-13,-7 4-2,-6 6-17,-5 2-69,-1 0-14,1-5 70,9-11 31,5-10 16,7-5 16,3-1-1,4 2 49,8 0 8,7 2-20,5-4-14,8-4-6,0-4-2,-3-6-23,-4 0-8,-3 0-15,-10 2-50,-5 2-46,-4 4-64,-8 2-11,-35 4-319</inkml:trace>
  <inkml:trace contextRef="#ctx0" brushRef="#br1" timeOffset="229041.1004">9993 16276 964,'-2'-2'204,"1"2"-115,-4 0-59,4 0-11,1 0 41,0 0 15,1 0-18,-1 0-38,2-2-19,2 2-21,2 0-17,5 2 38,8-2 3,10 2 21,10-2-13,5-2-10,2-2 13,-4-1-5,-2-1-3,0-1-5,-10 3-1,-6 0-30,0 2-3,-7 2-21,-3-2-30,2-2-43,-3-2-44,0-3-102,-6-7-196</inkml:trace>
  <inkml:trace contextRef="#ctx0" brushRef="#br1" timeOffset="229317.1162">10003 16723 703,'0'0'278,"0"0"-218,1 1-60,1-1-21,1 2 21,3-1 59,7 6 10,7-5 24,10 1-14,1-2 10,5-2-28,2-3-32,-3-1 19,-2-1-26,-3-1 4,0 0-13,0 0-11,-6-1 8,-5 3-10,-6 1-36,-8 2-66,-3 2-76,2 2-143,6 2-176</inkml:trace>
  <inkml:trace contextRef="#ctx0" brushRef="#br1" timeOffset="231886.2631">11188 16746 205,'0'0'513,"0"0"-312,-3 0-127,3 0-58,1 2-2,-1 0 17,2 4 2,4 6-6,2 3-12,-2 7-4,-2 4-5,2 1-5,-6 6 6,-6 5-5,2 5 20,-10 4-14,0 3 8,-4-2-1,6-9-9,3-6 6,8-11-12,4-10-24,8-6-44,11-5 29,6-7 38,8-7 1,6-9 13,-1-5-4,1 3 0,-4 3-3,-1 4 18,-3 4-6,-8 0-18,-2 5-19,-7 4-49,-6-6-73,2 3-67,-3-17-43</inkml:trace>
  <inkml:trace contextRef="#ctx0" brushRef="#br1" timeOffset="232144.2779">11320 16846 849,'0'2'186,"0"2"-164,0 9-7,0 6-15,2 11 47,-1 11 13,2 7-18,-1 7-23,-1 6-7,-2-2-6,-4-3-4,1-5 8,-5-12-1,3-5-9,-3-9 0,0-8-35,3-7-53,5-6-100,5-27-92</inkml:trace>
  <inkml:trace contextRef="#ctx0" brushRef="#br1" timeOffset="232392.292">11574 16913 870,'-2'0'219,"4"0"-158,-2-3-61,4 0 1,4-1 16,14-2 23,8-7-8,17-2-16,3 0-1,2 3-13,-8 5-1,-10 4-1,-9 6-8,-7 1-27,-7-1-70,-6 1-60,-5-2-52,-29 0 50</inkml:trace>
  <inkml:trace contextRef="#ctx0" brushRef="#br1" timeOffset="232618.305">11692 16944 588,'-2'4'195,"2"6"-146,-4 8-34,1 9 57,-4 4 54,-3 5-7,-1 5-22,-6 4-50,1 2-13,-2 6-22,-4-8-3,8-5-3,0-10 6,6-14-12,3-2-29,5-10-71,5-4-134,7-10-110,55-59 164</inkml:trace>
  <inkml:trace contextRef="#ctx0" brushRef="#br1" timeOffset="232812.3161">11763 17111 667,'-3'6'186,"0"3"-134,-7 13-28,4 0 29,2 8 19,4 0-23,4 2-7,8-3-1,5 0-28,3-1-13,7-5-7,-6-4 5,6-6-43,-2-6-76,4-8 10,4-13-90,80-68-140</inkml:trace>
  <inkml:trace contextRef="#ctx0" brushRef="#br1" timeOffset="233284.3431">12342 16769 1102,'-7'-1'200,"4"1"-152,-5 0-36,-5 6-11,0 3-1,-2 9-7,-8 6 7,1 13 0,-4 4 0,1 8 1,1 2 0,1 2 5,7-2-6,8-10-1,8-3-7,7-5-2,7-7-10,12-9-73,6-11-31,7-14-5,7-14 27,0-6 60,0-4 22,-10 2 13,-15 11 7,-11 9 9,-8 10 52,-7 4 74,-6 3-72,-8 8-34,-9 10-28,-8 15 27,-8 6-13,5 5 21,7-6 3,13-11-10,10-3-19,7-6 1,6 2 8,3-5-2,8 1-17,3-6-14,5-6-24,5-5-26,4-9-107,4-11-78,67-63-92</inkml:trace>
  <inkml:trace contextRef="#ctx0" brushRef="#br1" timeOffset="233584.3602">12543 17509 464,'4'14'96,"2"-1"-6,1 13-42,5-4-20,3-7-28,-1-7 0,2-8 35,-1-8 53,-2-11-22,2-7-24,-3-11-7,-3 4 13,-2 3 45,-7 8 12,-7 7-36,-3 11 24,-3 1-62,-10 7-19,-2 6-4,-7 11 2,-1 3 4,4-2-13,6 1 7,7-5-8,7-2-80,4-2-116,4-7-74,2-2-101</inkml:trace>
  <inkml:trace contextRef="#ctx0" brushRef="#br1" timeOffset="234213.3962">10822 16456 330,'-4'-1'291,"4"1"-111,0-3-180,10 3 18,7 3 52,8-2 68,17-1-7,16 0-41,12-1-38,52-6-10,22-9 11,6-9 10,-41 2-20,16-2-13,5-4-12,2-1-7,-10 10-2,-3 2-9,-22 8 0,-9 14-1,-57 2-21,-7-3 14,-4 2 8,17 5 6,-14 1 3,-3-2-2,-8-2 22,0 0-29,-6-7-48,-6 0-27,0-7 42,-6-3-39,-6-13-264,-56-75-284</inkml:trace>
  <inkml:trace contextRef="#ctx0" brushRef="#br1" timeOffset="234537.4147">11810 15380 1018,'0'0'186,"3"0"-186,1 3-36,2-2 27,3 5 9,3 4 41,3 3-7,3 9-4,-3 12-6,4 13-1,-8 17 4,-5 14-8,-6 2-5,-6 6-14,-2 1-24,1-7-74,2 3-70,8-15-99,31 44-112</inkml:trace>
  <inkml:trace contextRef="#ctx0" brushRef="#br1" timeOffset="234885.4346">13195 16276 1167,'-2'0'159,"2"1"-159,0-1-58,0 3 52,0-3 6,2 1 16,-1 3-16,2 10 0,-2 1 10,-1 6 9,0 0 1,-1-3-5,1-1-8,-3-8 5,3-2-12,-1-4-43,-1-2-85,-12-13-122</inkml:trace>
  <inkml:trace contextRef="#ctx0" brushRef="#br1" timeOffset="236678.5372">13837 15152 693,'-1'0'187,"1"-4"-86,1 2-86,0 1 16,6-6 32,6-1-31,4-5-20,11-4-11,6 2 8,-1 1 5,-5 9 4,-4 1 0,-1 3 6,-1 2 7,-4 3 5,0 4-24,-3 3 5,0 1 7,0 8-2,3 8-20,1 7 4,2 5 3,3 5 1,-5 9-1,0-4-8,-1-3-1,-6-1-12,0-7-3,-6-9-18,-4-6-6,-4-2-23,-4-2-22,-7-3-121,-34 5-305</inkml:trace>
  <inkml:trace contextRef="#ctx0" brushRef="#br1" timeOffset="236919.551">14238 15380 220,'-2'0'786,"2"3"-627,-2-2-111,-2 2-47,-5 3 47,-8 10 29,-6 3-35,-12 8-24,-5 8-5,-1-1-4,-2-3 0,5-2-7,3-6-2,8-5-14,9-7-70,10-1-97,6 3-269,27 35 190</inkml:trace>
  <inkml:trace contextRef="#ctx0" brushRef="#br1" timeOffset="237774.5999">14953 15287 852,'-3'-8'179,"0"3"-79,0-10-68,3 11-17,-7 1-3,7 3 36,-2 0-20,1 3-17,-2-3-11,3 0-22,0 1 1,-2-1 21,1-1 12,-2-2 3,-2 3-4,-2-7-10,0 3 1,-1-1-1,1 1 0,1 2-1,1 1-6,4-2 4,-1 3 1,2-2 0,0 4 1,0-2 6,0-2-5,2 2 0,-2 0 1,1-2-1,-1 2-1,0 0 1,0 0 1,-1 2-2,1-2 0,-2 0-15,-1 2-8,-1 2 16,-4 7 7,-7 0 10,0 5-4,-1 2 3,2-3-8,3 3 0,5 1-1,0-1 0,1 9-2,1 6-7,4 5 9,4 5-1,1-2 0,1-2 0,1-2 0,3-7-11,1-5-15,1-7-3,3-5 30,-2-3-6,4-6 0,-2-4 6,4-7 0,-3 0 0,1-6 0,1-8-24,-3-7-28,2-7-109,27-93-137</inkml:trace>
  <inkml:trace contextRef="#ctx0" brushRef="#br1" timeOffset="238081.6175">15114 14646 852,'-1'0'215,"1"2"-142,0-2-73,-3 7-1,6-1-46,-2 16 41,1 9 6,-2 14 18,-2 16 2,-2 10-2,-5 8 9,-3 9 12,0-5-2,-4 2-10,4-4-12,3-8-9,4-3 0,5-4-4,5-2-2,4-4-27,3-5-68,5-10-50,2-15-107,6-13-87,39-45 39</inkml:trace>
  <inkml:trace contextRef="#ctx0" brushRef="#br1" timeOffset="238442.6381">15371 15029 901,'0'1'198,"-1"-1"-150,-1 2-48,4 1 0,-1 2-34,2 7 34,3 4 10,-1 9-4,3 8-4,-3 5 16,-2 8-3,-3 5 19,-3 11 20,-4 1-19,0 3 2,-1-4-19,0-2 2,0-2-10,3-3 2,0-7-10,5-9 10,0-10-6,0-9-6,5-9-8,3-7-42,3-4 20,5-8 30,9-3 0,4-11-19,11-4-53,-2-4-52,-1 6-68,-12 4-53,2 10-58</inkml:trace>
  <inkml:trace contextRef="#ctx0" brushRef="#br1" timeOffset="238847.6613">13836 16313 367,'-5'1'99,"2"1"-99,-7 3-66,-8 13-132</inkml:trace>
  <inkml:trace contextRef="#ctx0" brushRef="#br1" timeOffset="239649.7071">13595 16355 679,'-2'0'249,"0"1"-153,0 2-66,2 0-6,0-3 36,2 0-11,10 3-38,11 2 13,17 0-6,18-5 33,9-5-18,52-17 9,10-3 15,-89 16-29,-1 2-7,40-5-12,-6 7-3,-3-1-5,-4 6 1,-4 1-1,4 4 5,0-4-6,8-1 6,52-7 42,27-9-16,-9-8-20,-105 16-5,-3 2-6,-4 1 10,31-7-2,-10 4 0,-5 0-8,-4 4 7,0-2-7,5 0 7,1 4-7,5-6 0,-2-1-1,-5 1 1,-4 0 0,-7 2-1,-11 2 1,-7 3-1,-8 1 0,-7 0-6,-3 0-2,-1 0 8,0 0 0,3 1 2,3-1 4,3 0-5,4 2 0,-2-2-1,-1 2-8,4 3-4,-7-4-3,-1 3 9,-1-2 5,-3 0 1,-1-2 1,-1 0 11,0 0 0,2 0-12,1 0-2,2 0 2,-1 0 1,5 1 0,-3-1 7,-1 0-2,-3 0 1,-2 0-5,2 0 7,-2 0-8,-2 0 6,2 0-6,-1 3 10,1-6-1,-1 6 2,1-3-12,-2 0-22,-1 4-73,-6-4-107,-56-7-372</inkml:trace>
  <inkml:trace contextRef="#ctx0" brushRef="#br1" timeOffset="240641.7639">13886 16734 667,'0'0'310,"-1"0"-142,1 0-90,-3 0 2,1 1 34,2-1-21,-1 1-36,1-1-32,0 0-23,-2 3-2,-2-2-8,-5 9 8,-6 14 0,-9 9 14,-7 15-8,-3 10 0,-2 3 1,0-1-7,11 1 1,5-1-1,10 0 1,2-7 0,8-4-1,9-6-8,6-8-16,11-3-21,2-1-51,3-4-4,1-3-32,-7-6 12,-1-6-8,-5-6-145,19-27-91</inkml:trace>
  <inkml:trace contextRef="#ctx0" brushRef="#br1" timeOffset="240985.7836">14146 17034 1003,'2'2'207,"3"4"-207,6 7-6,10 1 4,6 4 2,11-4 18,7 4 9,6-3-14,3 3-4,-5 0-8,-12 5-1,-10 3-5,-9 0-8,-7 4 13,-9 4 20,-9 2 14,-5 2-34,-9-4-63,-1-1-193,-47-3-364</inkml:trace>
  <inkml:trace contextRef="#ctx0" brushRef="#br1" timeOffset="241293.8012">14565 16920 940,'-1'0'225,"-2"-3"-125,1 3-100,1 0-3,-2 3 3,-1 1 19,-2 1 1,-3 6-20,-7 11 0,-9 15 12,-6 9 12,-10 16 6,0 5 15,-1 0-16,-3-8-16,8-7-2,7-18-6,8-10-5,11-11-30,7-10-60,4-3-54,4-3-103,7-7-41,44-48-36</inkml:trace>
  <inkml:trace contextRef="#ctx0" brushRef="#br1" timeOffset="241707.8249">14749 16726 656,'3'0'75,"4"1"-75,2 7 1,3-1 32,-1 5 58,-3 8 16,-2-3-37,-3 8-19,-1-1-27,-4 4-1,-2 3-5,-5-1 4,-3 3-22,-1-8-9,-1-5-12,4-2 10,2-7 10,1 1-1,1-2 1,5 1-5,-1-6 6,2 0 1,5 3-1,3-2 1,3-2 17,8-1 24,5-3-40,6-5-2,4-3-20,5-5 2,-4 5-60,-7 4-69,-7 4-83,7 23-23</inkml:trace>
  <inkml:trace contextRef="#ctx0" brushRef="#br1" timeOffset="241900.8359">15004 17238 553,'3'-2'169,"5"0"-145,8-2 3,8-6 6,10-7-4,8 0-8,7-3-6,1 2 51,-3 6 48,-8 6-74,-9 2-40,-15 7-24,-5 0-125,-7 1-71,-27 1 14</inkml:trace>
  <inkml:trace contextRef="#ctx0" brushRef="#br1" timeOffset="242152.8503">15208 16885 978,'0'0'225,"0"2"-193,0 8-32,2 6-10,-4 7 10,0 15 27,-2 13-6,-6 13 6,-2 9-13,-3 6-4,-4-7-2,5-7-7,4-17-1,7-6-28,4-19-86,4-7-160,29-33-192</inkml:trace>
  <inkml:trace contextRef="#ctx0" brushRef="#br1" timeOffset="242497.87">15522 16824 712,'9'1'0,"2"-2"-342,6 1 268,-1 0 74,1 1 144,-1 6-7,4-3 4,-1 2-36,3-2-12,-8 0-24,1 0-32,-3-3-22,-6 2-7,-2 1-8,-1 3 1,-2 2 14,-5 6-1,0 9 19,-5 5-12,-10 15 15,-2 5-11,-9 3-8,-3-3-8,1-5-9,6-11-54,5-14-81,-12-21-156</inkml:trace>
  <inkml:trace contextRef="#ctx0" brushRef="#br1" timeOffset="242746.8842">15607 16831 898,'-3'4'285,"3"1"-285,-4 13-14,-1 11 14,-3 14 32,-5 11 23,-2 7 13,-5 11-37,0 0-5,-1-3-11,1-7-3,3-13-6,0-15-6,8-11 0,3-7-27,3-8-63,3-4-127,3-6-122,16-45-27</inkml:trace>
  <inkml:trace contextRef="#ctx0" brushRef="#br1" timeOffset="242939.8953">15584 17265 549,'0'0'195,"3"4"-135,2 2-31,3 4 80,5 2-16,2 8-10,3 4 10,3 4-29,0 4-5,5 2-31,-3 0-17,0-2-2,-5-6-9,-3-7-44,-7-7-27,-4-5-52,-4-7-31,-9-36-29</inkml:trace>
  <inkml:trace contextRef="#ctx0" brushRef="#br1" timeOffset="243402.9218">15959 16684 542,'-3'3'129,"3"3"-103,-2 6 52,2 3 55,0 1-17,2 4-44,2 3-12,-1-1-29,3 0-13,0-3-5,2 1-12,-4-4-2,-1 1-18,-3-5-38,-4 6 21,-4-1 19,-7 3 17,-3 2-1,-2-3 1,-3-1 0,5-5 1,0-3 29,8-2 40,4-4-2,4-4-44,4 0-24,6 2-51,2-2 51,8 7 23,8-3 0,1-2-8,1-2-8,-3-2 4,-6-2-11,-7 1-14,-3-1-4,-4 2-34,-3 1-62,4-2-143,18-19-235</inkml:trace>
  <inkml:trace contextRef="#ctx0" brushRef="#br1" timeOffset="243711.9395">16342 16793 859,'-5'0'317,"3"6"-236,-1 2-74,1 9-5,-1 9 10,0 11 25,3 8 7,0 4-13,3 9 10,5 3 10,-3 7 15,0 2-24,-2-1-23,-1-1 2,-4-7 11,-2 4-4,-8-4-17,-6-3 2,-14 0-13,-9-7-24,-6-10-48,-2-14-30,8-17-21,8-21-30,-12-106-337</inkml:trace>
  <inkml:trace contextRef="#ctx0" brushRef="#br1" timeOffset="244168.9656">16574 16775 744,'1'0'186,"-1"0"-170,0 0-1,2-1-13,-1 1 32,4 0 11,2-5 6,3 1 5,7-5-5,4 1 10,6-4 5,4 0-21,3 1-7,2 3-20,1 4-11,-3 0-5,-1 8-1,-4 2-1,-10 0 0,-2-3 22,-8 1-14,-6-4-8,-3 0-3,0 0-39,0 0-62,0 0-71,0 0-116,-6 4-217</inkml:trace>
  <inkml:trace contextRef="#ctx0" brushRef="#br1" timeOffset="244695.9958">16690 16903 455,'1'0'222,"0"-2"-143,4 0-19,3 0-7,5 2 13,8 2 19,-1 2 1,2 0-8,-5 6-23,-1 2-16,-9-1 27,-1 1-9,-3 5-22,0 4-14,-3 2-20,-3 4 11,-4 7-3,-2 2-8,-6 2 25,3-1-20,-2-9-6,1-5 0,1-7-1,0-3 1,2 1 6,0-7 1,4-3-6,4-3-1,3-1-5,2-1-42,6-3-13,3 1 60,11-2 24,8-8 2,5 0 1,1-3 7,-7 3 1,-8 1 7,-7 1-2,-3 4-4,-7 3-13,-2 1-14,-2 2-3,-1 0-6,0 1 0,0 0-7,0 1-25,0-1-37,0 0-25,0 0-10,-1 0-29,1 0-37,0-1-52,-5-35-55</inkml:trace>
  <inkml:trace contextRef="#ctx0" brushRef="#br1" timeOffset="245372.0343">16692 16079 560,'2'1'334,"4"2"-256,8 1-60,1 2-16,4 2 10,-1-2-5,0-3 5,-3 1-6,0 2-6,-6 3 0,-2 2 0,-4 1 37,-6-2-12,3 3-1,-7-3 6,-1 6-9,-9 3-7,-6 3-14,-4 1-29,0-4-4,3-4 14,9-7 11,5-2 7,7-5 0,3-1 0,2 0-23,6 0 3,1 2 21,8 5 38,4-1 4,4 0-15,7-1-15,-4 1-3,-2 0-8,-6 4 0,-6-3 0,-3 3 26,-3 4 53,-4 0-2,-5 3-17,-7 3 1,0 4-17,-2 1 1,-7-2-13,-6-1-12,-1-1-7,-1-9-14,-3 0-48,1-9-89,-4-6-103,-29-46-288</inkml:trace>
  <inkml:trace contextRef="#ctx0" brushRef="#br1" timeOffset="246596.1045">15969 16155 382,'0'0'248,"0"0"-170,0 0-54,-2 0 30,-2-1 76,3 1-35,-2-4-35,-2 0-24,1 0-21,0 2-14,0 0 5,1 0 0,-1 2 1,1 0 8,2 2 12,-1-2 3,2 0-16,0 2-14,-7 0 0,-1 6-32,-4 4-68,0-3-76,0 4-55,-1-2 105,2-1 87,4-5 39,-2 1 5,3-5 47,0 2 40,4-2 5,2-1-4,0 0-10,2-1 1,1-2 0,3 0-39,-3 2-32,-1-2 14,1 0 0,2 3-1,5 0-5,3 0-11,8 0 1,9-4-10,-1-2 15,7-4-14,-1 3-1,-1 2 1,0 1 7,-1 1-2,1 0 1,-1 3-2,5 0-5,-1 3 5,3-2-5,1 5 5,2-2-4,1-3-1,0-2 7,3-3-7,-3-6-1,-4-1 0,-6 2 0,-4 0 1,-2 4-1,-1 3 0,-3-1 1,3 1 0,2-2 5,-2-2-5,6 1-1,-1-3 1,-1-2-1,-4 5 0,-6-1 0,-5 2 0,-8 3 0,1 1 0,2-1 0,-7 1 9,5 1 4,1-1 4,0 0-4,2 0-11,-1 0 4,-3 0-5,2 1 0,0-1 7,0-1-7,1 1 7,4-1-7,3-4 16,1-2-7,3 5-4,-8 0-5,1 0-1,-6 0 0,-7 4-1,-2-2 1,-1 2 33,-2 0 24,0 0 6,-1-2-57,-3 6-6,-2-3-1,-4 1-65,-9 0-67,-8 3-100,-89-3-273</inkml:trace>
  <inkml:trace contextRef="#ctx0" brushRef="#br1" timeOffset="247205.1393">13287 15405 222,'3'0'105,"-3"-1"-90,0 1-15,0 0 0,0 0 0,3 3-80,-2 3 35,2 1 17,7 13-67</inkml:trace>
  <inkml:trace contextRef="#ctx0" brushRef="#br1" timeOffset="247858.1766">13010 15452 553,'0'0'207,"0"0"-128,0 2-53,0-4 13,1 2 24,3-2-5,4 0-25,9-4-15,7 2 0,6-3-1,-2 0 2,0 3-5,-5 3-2,-5 2 10,0 3-8,-2 3-1,-2 0 8,0 7-15,-1 5 5,0 5 13,1 9 21,-2 8-6,1 7-18,-1 10-2,1 5-4,-1-4-6,-3-4-3,-1-7-4,2-3 10,-5-7-11,-1-8-1,-1-7 0,-1-5-10,1-10-20,-3 1-18,1-9-42,3 0-52,-3-3-77,4-9-14,20-61 29</inkml:trace>
  <inkml:trace contextRef="#ctx0" brushRef="#br1" timeOffset="248435.2096">13449 15436 169,'2'-8'483,"1"0"-396,7-7-66,-2 3-15,4 5 2,-5 4-2,0 0-6,2 3-1,-4 3 1,-1-2 1,-2 2-1,-2 0 47,-3 0 58,0 1 9,1 0-15,-5-1 0,0-2-36,-5 1-41,-5 0-10,-1 2-4,3-3-7,2 1 1,5 1 5,5-3-7,3 0-10,1 0-40,1-3-82,6 7-207,1 2 108,3 4 63,1 2 68,-1-1 34,-4 1 36,-1-7 19,-5-1 11,-2-3 11,-2 2 81,-2 0 52,-2 0 37,1-2-25,-4 5-66,0-2-6,-2 5 14,-2 1 10,-2 8-32,-1 3-43,-2 4-10,0 5-11,-3 4 0,-1 7-5,1-1-1,-3-3 2,4-3-7,0-5-1,7-6 1,-1 2-1,4-2-15,1 0-42,3 0-54,1-4-60,1 2-69,2-2-39,4-4-62</inkml:trace>
  <inkml:trace contextRef="#ctx0" brushRef="#br1" timeOffset="249538.2727">12975 16432 204,'-3'-2'147,"0"1"-18,0-2-38,0 1 7,1 2-2,2-1 15,-1-1-15,1 2-15,1-2-15,1 0-14,-1 2-13,1 0-13,-1 0-22,3 2-2,3 0-2,12 0 13,7-1-5,11-2 1,8-1-3,1 0 3,3 0-3,-4 6-5,0-1 0,-5 3 1,-3 4 7,-4-2-9,-3-4 1,1 0 7,2-5 1,0-2-9,9-11 1,1 0 5,2-3-6,1 3 1,-9 5-1,-7 0 0,-11 6 0,-8 3 0,-6 0-2,-4 2-8,-1-2 10,0 1 13,0-2 0,2 1-13,1-2 1,4 2-1,3-2 6,7 1 2,2-2-7,-1 2 0,0-2 0,-3 3 0,-3 0 1,-6 0-1,0 3 0,-3-3 10,-2 0-4,-2 0 19,1 1 13,-2-1-3,2 0-8,0 0-10,0 0-3,-1 0-6,1 0-1,-2 0-8,2 0-1,-2 3-60,0-2-65,-3 3-102,-26 11-367</inkml:trace>
  <inkml:trace contextRef="#ctx0" brushRef="#br1" timeOffset="251535.387">14309 15377 265,'0'0'171,"-3"0"-85,3 2-37,0-2 22,3-2 11,-2 2-52,2 0 9,0 0-4,3 2-4,2-1-13,-1 3-1,-1-2-1,-3-1 5,3 2 11,-3 0-7,-1 4 10,0 0 8,-1 0 8,0 5 5,3 2-14,1 4-3,-1 4-15,2 5-8,3 2 14,-1 4-15,1 1-13,1 1-1,-1-1 5,1 1-5,-2-4 7,-2-3-7,-4-1-1,0-5 9,-2-1-8,0-5 7,0-2-2,-1-3-5,0-3 9,-1-4-1,2-4 5,-3 1 2,3-1-5,-1 0 5,-1 3-1,-1-3-6,-1 0 5,-2 4-13,3-4 7,1 0-7,0 0-1,2 0 0,2 0-7,-2 0-26,4-4-39,-1 4-53,1-4 2,0 1 38,-1 2 22,-3 1 42,0 1-36,-3 2-111,-2 8-114</inkml:trace>
  <inkml:trace contextRef="#ctx0" brushRef="#br1" timeOffset="253089.4759">1794 15074 735,'0'-4'181,"-3"4"-142,2-4-39,1 8-76,1 1 35,4 5 28,2 2 6,4 5 7,5 1 1,5 9 0,7 0 9,8 2-3,12-6-7,11-5-13,60-6 13,28-28 0,-102-2 9,-6 3 15,36-15-12,-10-1-5,-13 3 4,-13 8-11,-10 14-8,-10 9-38,-3 9 31,-7 7 7,0 11 8,-3 12 12,0 4 9,0 5-8,3-6-6,9-6-6,10-7-2,9-13 2,13-11 14,8-10 15,6-10-4,-3-5-13,-1-2-4,-6-4 0,-2 2-1,-3 3-5,2-6-3,4 3-60,3 3-131,76-35-191</inkml:trace>
  <inkml:trace contextRef="#ctx0" brushRef="#br1" timeOffset="256883.6929">18495 10980 485,'-4'-7'126,"-1"4"-23,-5-6-34,2-1-24,4 5 5,-2 1-4,2 2-19,2 1-12,0-3-13,1 1-1,0 3 7,-1-4-2,2 2-5,0 1-1,0 1-1,0 0 0,0 1 0,0-1-10,0 0-4,-2-1 14,2-2-8,-1-1-41,-2 0-31,-2-1-6,0-4 15,-1 0 38,-1-1 20,0 2 9,-1 5 5,1 0 10,3 0 23,-1 0 14,4 1-8,-1-2 10,0 4-7,1-1-13,0-2-11,-1 3-8,-2 0-9,-7 3-1,2-2 0,-5 5-1,-4 0 1,-2 0 0,-2 4 0,1 3 0,0 1 0,7-2 0,4 1-17,3 1-16,-3 7 2,-1 5 17,0 4 2,-1 3-18,-4-3 9,-1 1-10,-2 3 4,-3-3 16,-2 3 2,-3-1 9,-3 2-1,2-2-1,6-1 1,1-4 0,6-2 0,0 0 0,0-4 0,0 4 0,-1 0 0,-1 0-8,2 3-25,-5 3 4,4 3-5,-6 6 1,0 0 1,1 4 12,-3 0 10,-3 3 4,5-7 6,1-4 0,1-2-5,4-2 5,3 1 0,-2 3 0,3 8 0,0 10 1,-2 18 0,-7 62-44,5 27-14,13-110 14,-2-8 4,-6 49 7,0-11 16,2-8 16,-5 1 1,-5-2 28,3-1 31,-1-5-42,9-12-17,5-13-15,7-9 9,0-8 4,-4 3 2,-5 5 0,0 4 30,-1 1-15,2 3-15,0-8-5,-1 5-1,-4 2 5,1-1 1,2 3-32,3-11-25,5-1 21,3-5 21,2 14 6,6 20 9,7 66 71,4 56-24,4-3-34,-4-66-5,1 6-8,6-10 6,-16-60-6,3-3-9,0 0 9,21 40-13,1-1 13,2-3 0,4-6 0,4-3-1,4 1-9,5-4 9,5-1 1,2 3 7,4 1 16,3 2-6,-5-4-17,1-10-33,-4-9-69,98 38 4</inkml:trace>
  <inkml:trace contextRef="#ctx0" brushRef="#br1" timeOffset="258277.7726">22459 13766 501,'27'-7'0,"-2"3"-1,31-6-73,78 14-95</inkml:trace>
  <inkml:trace contextRef="#ctx0" brushRef="#br1" timeOffset="264916.1522">18269 17230 702,'1'0'204,"-1"-1"-179,2-2-1,-2 3-10,1-2 31,1 4-6,-1 1-3,5 2 1,0 7 14,0 7-15,-1 9 27,-4 9 6,-4 2-7,-5 1-35,-2-1-8,-4-2-5,-1-2-14,-1-9-47,-2-7-46,-3-10-88,-45-28-273</inkml:trace>
  <inkml:trace contextRef="#ctx0" brushRef="#br1" timeOffset="265263.172">18468 16293 1081,'-8'2'209,"0"2"-152,-3 0-30,4 0-8,3 2-5,2-5-14,4 2-3,2 12-17,-1 8 20,0 9 0,1 4 6,0-7-5,-3-7 0,-1-9 6,0-10 2,0 0 5,0-3 1,-1-3 9,-3 0-24,-2-3-41,-4-5-91,3 3-27,3 1-111,17 22-468</inkml:trace>
  <inkml:trace contextRef="#ctx0" brushRef="#br1" timeOffset="266334.2334">19820 16468 726,'-4'0'248,"4"0"-116,-1 0-132,6 2-59,5 2 59,14 6 54,11-1 15,18-5-9,7-4-24,7-4-15,-7-4-5,-9-3-8,-8 1-7,-7 1 1,-8 2-2,-10 0-18,-9 7-59,-6 0-14,-8 3-22,-8 5-52,-56 2-299</inkml:trace>
  <inkml:trace contextRef="#ctx0" brushRef="#br1" timeOffset="266575.2472">19854 16530 668,'3'-1'239,"-3"-2"-239,0 3-5,6 3-7,0 2 12,3 7 72,6 4 5,-3 11-20,1 8-38,-4 12 23,-4 9-6,-7 14-6,-2 4-4,-7 7-4,-2 1-7,0-5-9,1-4-6,4-16-21,5-15-94,3-14-122,12-19-120</inkml:trace>
  <inkml:trace contextRef="#ctx0" brushRef="#br1" timeOffset="266776.2586">19869 16936 931,'8'0'120,"8"0"-96,17-4-15,16-3 0,11-8 6,-2 2-5,-1 1-4,-11 8-6,-12 8-10,-7 10-60,-13 4-127,-13 15-32,-56 86-43</inkml:trace>
  <inkml:trace contextRef="#ctx0" brushRef="#br1" timeOffset="266997.2713">19841 17471 324,'0'0'460,"5"1"-415,6 3-44,1 0 31,9 0 86,6-3 25,7-3-29,7-2-41,5-4-28,0-1-19,3-3-16,-2-3-10,-1-6-69,1-2-81,4 3-130,0-6 16,74-50 37</inkml:trace>
  <inkml:trace contextRef="#ctx0" brushRef="#br1" timeOffset="267238.2851">20827 16862 1125,'-3'0'222,"3"-4"-105,0 0-117,4 2-28,7-4 28,7-5 13,13-7 8,15 0-12,7-5 2,7 5-6,-3 2-5,-6 8-19,-9 1-49,-7 7-44,-6 7-79,-8-2-260,-16 14-99</inkml:trace>
  <inkml:trace contextRef="#ctx0" brushRef="#br1" timeOffset="267446.297">20713 17445 1130,'0'0'264,"2"0"-241,6 0-23,12-3 0,7 1 28,14-6 31,10 0-7,10-2-22,6 1-12,4-1-18,-5 5-6,-5 1-70,-7 1-74,1-1-59,79-33-164</inkml:trace>
  <inkml:trace contextRef="#ctx0" brushRef="#br1" timeOffset="268203.3403">22696 15510 633,'-26'4'111,"-4"2"-52,-28 6 32,-2 6 7,-1 1 31,7-3-39,6 2-12,12-8-18,10 1-14,9-6-25,7 2-15,1 5-6,5 9-7,-5 10 7,-2 10 27,1 9-16,-2-1-10,4 0 1,2 3-1,0 7 17,-1 9 6,4 4 3,4 4-5,10 1-1,4-1 5,10-1-14,-1 4-2,4-2-1,-5 6-7,-1 5-2,-9-1 0,-4 10 1,-6 0 6,-6 61 2,0-112-1,-3 50-7,1-6 0,-1-12 5,-1-3-5,-1-4 1,2-5 10,-5-4 6,2-6-5,-2-6-1,1-5-6,-6-8 9,-2-2 3,-4 2-1,-6-1-7,-10 1-2,-8 1-2,-14-4-5,-4-4-1,-8-8-12,-1-5-23,9-13-7,7-14-21,17-6-6,13-5-43,20-9-140,16-10-308,76-95 40</inkml:trace>
  <inkml:trace contextRef="#ctx0" brushRef="#br1" timeOffset="268758.3721">22764 17435 992,'-5'4'249,"1"-1"-180,-4 5-64,4-2 1,4-4-3,0-2 12,4 10-14,-2 2 32,1 15 0,-3 11-12,-2 12-4,-5 5-2,-4 2 3,-2 6-3,-2-4 16,4-4-2,1-9-16,4-8 10,5-3-13,1-12-9,4-3 0,6-6-1,4-3-2,5-3 2,10-7 1,5-1 8,2-5-8,-2-2 5,-1-1-4,-5 2 5,-5 2 4,-7 2 2,-3 2 4,-5-2-5,-2 4-3,-1-2-8,-1 2 7,-4-2-8,0 2 2,1 0 4,-1-2-5,0 2 5,2-2-5,-2-2 9,0 2-2,0-2-8,0 0-15,-2 2-47,2 0-82,-1-2-78,-14-22-264</inkml:trace>
  <inkml:trace contextRef="#ctx0" brushRef="#br1" timeOffset="270942.497">23639 16862 647,'0'-7'327,"0"6"-171,0-5-85,0 4-16,1 1 26,1-2-1,-2 3-23,0 3-14,-2-3-13,1 1 5,0 3-13,-2 0-19,3 4-3,-3 5 0,3 9 5,-1 11 7,-1 15 3,-6 10-3,-1 7-6,2 8 3,0-2-8,5-9 14,2-11-14,5-9-1,3-16-28,12-6-26,2-8-21,17-8 75,14-8 0,7-6-9,3-7-10,-5-5-20,-10-4-14,-8 3-16,-12 2-64,-6-1-74,9-33-108</inkml:trace>
  <inkml:trace contextRef="#ctx0" brushRef="#br1" timeOffset="271189.5111">23928 16958 955,'-2'4'159,"2"-1"-159,-2 8 3,1 12-3,0 12 75,-6 20 6,-1 14-36,-3 11-21,-4 5-4,-1-3-13,-1-3 4,4-9-10,-2-4-1,5-10-10,5-11-80,3-18-93,5-10-176,20-52-185</inkml:trace>
  <inkml:trace contextRef="#ctx0" brushRef="#br1" timeOffset="271588.5339">24048 17069 1052,'0'0'210,"0"0"-170,5 0-40,4 0 44,8-3 31,13 2-11,6-2-32,6 3-22,6-4-1,2-2-9,-3-1 0,0 1-52,-8-1-23,-11 0-9,-12 3-32,-8 4-4,-9 2-22,-12 1 67,-4 5 33,-8 0 27,-5 8 15,-2 4 15,-5 5 40,3 8 11,1 1-15,5 6 8,2 2-13,5-4-17,1 2-8,4-5-9,0 1-6,4-5-5,5-1 3,0-5-4,2-3-70,5-7-49,0-7-118,8-9-55</inkml:trace>
  <inkml:trace contextRef="#ctx0" brushRef="#br1" timeOffset="271824.5474">24348 17210 794,'-2'5'197,"-2"6"-143,-3 15-42,0 5 33,1 6 34,-1 5-10,3 3-6,8-2-31,3 4-8,1-4-11,8-2-4,0-5-1,4-9-8,-2-6-21,2-10-51,0-9-21,0-11-31,9-14-53,59-100-198</inkml:trace>
  <inkml:trace contextRef="#ctx0" brushRef="#br1" timeOffset="272256.5721">24842 16999 289,'-6'-4'532,"3"0"-361,-3-3-40,3 4-5,0 3-27,-2 3-48,-2 9-35,-10 11-14,-7 20-2,-6 16 16,-3 13-7,-2-1-8,6-6 5,5-15-6,10-16 0,8-8-15,10-11-12,6 0-12,6-8-25,5-4-23,6-10 15,3-9 9,0-4 39,-5-3 13,-3 1 11,-12 10 1,-3 4 33,-7 8 50,-3 1 24,-2 5-49,-1-1-44,-7 12-6,-4 6-3,-2 12 3,1 6 4,8 2 8,7-1-12,6-1 2,7-1-11,2-5 1,4-3 7,-2-6-8,5-3-12,-4-8-49,3-4-41,-1-11-50,38-45-158</inkml:trace>
  <inkml:trace contextRef="#ctx0" brushRef="#br1" timeOffset="272587.5911">25052 17781 174,'0'6'572,"3"1"-473,0 9 6,5 0-21,1 3 9,4-4-16,4 3-31,0-3-38,1-5 25,2 2-33,-10-10 0,-4-2 21,-2-6 58,-2-11 31,-2-7-67,-2-8-19,-3-3-7,-3 3 5,-3 12 25,-3 5 31,2 9-32,-2 5-43,-4 2-3,-4 9-7,-3 6 7,-1 3-8,1 2-35,6-3-70,2-8-43,5-8-76,-17-43-339</inkml:trace>
  <inkml:trace contextRef="#ctx0" brushRef="#br1" timeOffset="273173.6246">23289 16546 635,'-2'-1'179,"1"1"-110,-1-3-39,2 3 28,0 0 49,0 0-28,2 0-40,-1 0-39,7 3 0,10 0 74,13 1 7,22-1 21,55-10-20,50-17-28,42-15-22,-68 16-19,-10-3-11,5 11 7,-6 1-9,-11 14 0,-12 4 1,-57 4 1,-7-1-2,-6-1 0,32 10-7,-14-5-11,-16-4-8,-12-2 4,-8-2-2,-5-3-14,-5-4 16,-2-4-10,-2-13-160,-8-3-160,-55-72-138</inkml:trace>
  <inkml:trace contextRef="#ctx0" brushRef="#br1" timeOffset="273464.6411">24220 15426 1034,'0'0'197,"0"0"-191,1 2-6,3 5-3,1 4 3,1 8 45,2 7 15,2 19 1,-3 16-10,-5 8 2,-7 9-20,-6-2-15,-3-3-8,-2-4-10,-2-3-19,2-3-79,6-4-94,13 50-368</inkml:trace>
  <inkml:trace contextRef="#ctx0" brushRef="#br1" timeOffset="274620.7074">25640 16601 992,'0'0'215,"0"0"-127,0 0-49,0 0 8,7 0 34,9 2-45,12 6 21,25-4 4,61-2-17,38-8-22,28-12-7,-50 4 2,18-10-11,-8-2 3,-2 0 1,14 10-9,-4 0 8,-1 7-8,-18 9 0,-15 2-1,-14 2 0,-15-2 0,-50-2 0,-4 0 0,-4 1 1,31-1 0,-7 3 0,1-6-1,8 0-1,4-3-32,3-4-28,-3-6-29,-6 3-41,-13 1-23,-16 8-115,-40 23-209</inkml:trace>
  <inkml:trace contextRef="#ctx0" brushRef="#br1" timeOffset="275177.7392">25934 17510 957,'3'0'239,"-1"-1"-239,5 1-69,9-2 69,7 4 81,8-1-21,14 0-16,2 5-13,-1 1-10,-5 4-4,-8 4-11,-7 6-6,-8 7 1,-4 3 50,-5 9 3,-9 9-17,-6 2-29,-9 5-8,-1-4-56,-1-11-85,8-15-82,11-15-246</inkml:trace>
  <inkml:trace contextRef="#ctx0" brushRef="#br1" timeOffset="275446.7546">26389 17417 1099,'-3'0'264,"3"0"-177,0 0-68,-3 3 5,0 1 48,-2-1-10,-5 9-41,0 5 4,-8 12-10,-13 17-4,-7 3 2,-12 7-12,-3-1-1,-7-6-39,5-4-19,2-7-23,9-9 0,8-11-36,14-4-35,15-12-77,42-28-281</inkml:trace>
  <inkml:trace contextRef="#ctx0" brushRef="#br1" timeOffset="275830.7766">26549 17378 309,'0'0'908,"1"1"-801,-1-1-107,4 1-20,0 2 19,3 0-7,6 4 8,0 5 0,-3-3 0,0 4-5,-4 0-4,-6-1-2,-1 1 0,-7 2 11,-5 2 10,-4 0-2,0 0-7,3-6-1,7-5 0,5-2 0,4-4-15,2 3 4,2 4 11,2-1 7,5 2-6,2 1 8,4 1-9,1-5 0,1 2-1,-1-4-14,-3 1-35,-1-1-29,1-3-73,1-3-107,28-24-326</inkml:trace>
  <inkml:trace contextRef="#ctx0" brushRef="#br1" timeOffset="276048.789">26855 17699 917,'8'-3'174,"6"2"-108,14-7 76,2-1-13,6-3-36,-3 2-40,-2 0-20,-1 3-17,-8-2-16,-5 4-49,-6-3-77,0 5-55,0-4-106,2-29-355</inkml:trace>
  <inkml:trace contextRef="#ctx0" brushRef="#br1" timeOffset="276282.8024">27025 17345 1141,'0'0'204,"2"1"-204,0 5-2,1 0 2,1 8 75,4 5-2,1 14-17,1 11-32,-4 5-15,-4 10-2,-8 9 4,-7 5 7,-7 3-18,-2-1-3,-2-9-42,9-9-54,4-9-77,22 13-288</inkml:trace>
  <inkml:trace contextRef="#ctx0" brushRef="#br1" timeOffset="276670.8246">27630 17380 1332,'0'-1'232,"3"0"-232,9-5-106,9-2 97,13-4 9,7-1 9,8 0-8,3 4 0,-4 3 0,-8 6-1,-12 6-7,-14 8 7,-4 3 6,-14 6 22,-5 9 11,-8 5 6,-11 7-21,-6 1-10,-6-3-4,7-10-8,3-5-2,8-11-20,8-7-23,-2-8-37,-2-2-58,-3-6-73,-30-38-149</inkml:trace>
  <inkml:trace contextRef="#ctx0" brushRef="#br1" timeOffset="276904.838">27745 17317 118,'0'3'870,"0"3"-768,3 9-57,-1 8 78,-1 8 2,-2 13 5,-4 7-28,-5 11-28,-8 11-25,-5 5-13,-9 4-9,0-7-15,3-12-12,0-11-10,7-10-37,5-14-41,8-11-65,5-10-26,7-18-47,24-89-709</inkml:trace>
  <inkml:trace contextRef="#ctx0" brushRef="#br1" timeOffset="277074.8476">27781 17748 289,'3'4'629,"1"2"-545,7 10 21,7 6 25,1 5-22,5 2 0,-3 5-33,3 0-37,-3 2-25,2-5-13,-7-4-67,-3-10-41,-3-3-81,-5-14-139,-10-51-148</inkml:trace>
  <inkml:trace contextRef="#ctx0" brushRef="#br1" timeOffset="277422.8676">28160 17115 880,'2'-4'249,"1"4"-187,5-1-52,1 2 38,3 3-1,5 2-19,-1 2 8,2 3-21,0 4-7,-6 1-8,-5 6-9,-7 5 0,-10 5 2,-4 2 5,-8 3 2,-6-5 2,1-7 5,6-4-6,9-9-1,4-8-5,11 3 5,5-4 0,1 6 24,9 3 10,4 2-2,3 0-16,5-3-7,-3 1-9,-4-4-13,0-4-55,-6 2-110,25-20-305</inkml:trace>
  <inkml:trace contextRef="#ctx0" brushRef="#br1" timeOffset="277691.883">28634 17345 1228,'2'7'143,"-2"1"-118,6 15-25,-2 7 105,-1 11-9,-3 22 3,-10 14-40,-9 8-13,-10 14-14,-7 2-4,-6-2-7,-5-5-4,-2-8-16,-4-8-1,-2-11-23,-6-8-47,-8-14-58,-46 4-103,-23-37-112,-16-57-370</inkml:trace>
  <inkml:trace contextRef="#ctx0" brushRef="#br1" timeOffset="278052.9037">26277 16880 833,'-15'1'316,"-9"11"-217,-22 9-76,-8 23 31,-7 21 33,-6 22 12,-26 81-26,20 29-5,35 15-22,38-69-20,19-2-14,18-2-7,16-3-5,14 9-36,18-10-56,12 8-128,7-26-307</inkml:trace>
  <inkml:trace contextRef="#ctx0" brushRef="#br1" timeOffset="278609.9355">28891 17365 1132,'-1'-1'501,"1"1"-480,0-2-21,4 4-77,6-1 77,10 9 54,11-1 2,18 2-26,13 3-14,11-9-8,1-2-1,-6-6 1,-9 3-8,-13-1-18,-7 2-21,-12 2-38,-5 3-92,-11 3-55,-14 34-282</inkml:trace>
  <inkml:trace contextRef="#ctx0" brushRef="#br1" timeOffset="279045.9605">29055 17587 1333,'3'0'222,"3"4"-222,6-4-15,8 3 15,11 2 53,-1 3-5,4 11 0,-1 5-9,-8 7-12,-4 5 13,-14 2-22,-7 0-18,-13 3 1,-11 4 6,-6-5-7,-11-7-28,2-6-11,3-12 15,8-9 16,13-3 8,6-6 1,7 3-1,2 0-12,2 0-20,5-3 10,3 6 13,10 2 9,8 4 30,8 4 4,8 6-5,-1 3-7,-3-6-1,-1 5 3,-6-6-12,-7-2-12,-6-6-17,-5-5-49,-9-4-13,-3-11 10,-5-9-107,-2-14-82,-30-99-202</inkml:trace>
  <inkml:trace contextRef="#ctx0" brushRef="#br1" timeOffset="279563.9901">29231 16674 1004,'0'0'293,"0"0"-265,0 1-28,3 2-12,-3-2 12,6 3 15,3 3 6,6 6-7,-2 0-7,1 1-6,-3 1-1,-8-4-32,-4 2-14,-8 1 20,-7 6 21,-6 1 5,-10 1 0,-2 3 0,7-11 1,8 2 0,10-10 6,4-6-6,7 3 7,1-6 6,3 6-14,5 0-6,6 8 6,4 1 2,6 4 5,-2 2 5,-4 5 9,-2 3 17,-4 7 56,-3-1-5,-7 3-11,-4-2 0,-4-1-17,-6-3-16,-7-4-3,-5-1-15,-6-3-22,-3-11-5,-10-2-71,-3-9-85,-2-9-81,-59-51-241</inkml:trace>
  <inkml:trace contextRef="#ctx0" brushRef="#br1" timeOffset="280230.0282">27943 16415 366,'-4'0'378,"1"0"-258,0 0-89,0 2-11,3-4 29,3 2 22,-1-4 8,2 3-26,-2-2-17,-1 3-6,0 0 7,1 0-10,3 3-19,5-2 28,8 7 60,19-1 18,14-1-35,15-3-32,60-8-23,31-15-15,12-15 6,-66 15-8,-12 9-5,-52 7-1,-2 4 5,-3 0 3,35 2 1,-5 4 1,-3 5-2,-4-1-9,-7-4 6,-5 3-6,-12-8-1,-6-1-22,-10 0-13,-7-6-18,-9 2-22,-5-9-104,-54-42-468</inkml:trace>
  <inkml:trace contextRef="#ctx0" brushRef="#br1" timeOffset="280833.0626">26472 15784 1162,'-1'0'180,"2"0"-165,-2 0-15,1-3 0,1 3 0,-1 0-12,2 0-95,-2 0-71,1 3-106,1 2-43,-2 16 20</inkml:trace>
  <inkml:trace contextRef="#ctx0" brushRef="#br1" timeOffset="281545.1034">26128 15845 751,'-1'0'261,"1"0"-150,-2 0-65,4 0-5,-1-4-2,-1 3-2,4 1-11,-1-2-14,3 0-5,5-2 8,7-2 6,0 0 2,6 0-8,-4-1 4,2-3-2,2 6-8,0 2-3,0 2-6,2 0 1,-5 0 8,-1 2-9,-6 5 1,2 0 0,-4 5-1,2 1 1,-1 10 25,-1 5 4,-5 8 13,1 7 1,-4 8-16,0 4-16,-1 0-1,1-3-10,0-2-1,-1-7-20,0-12-25,0-7-23,0-8-16,1-9-36,-2-5-84,2-4-258,13-37 14</inkml:trace>
  <inkml:trace contextRef="#ctx0" brushRef="#br1" timeOffset="281995.1292">26726 15621 361,'-3'-5'485,"2"5"-357,-5-3-31,1 4 8,-1-1 8,-1 3-40,-4 5-47,-6 3-10,-7 8 4,-5 11 4,0 6 4,-5 5-8,0 0-13,1 8-1,1-8 0,0 11-4,-2-6-1,1 5 0,0-6 0,6 0 0,1-8 0,6-7-1,5-4 0,5-7-23,3-1-26,3-4-44,2-5-74,8-1-119,53-20-92</inkml:trace>
  <inkml:trace contextRef="#ctx0" brushRef="#br1" timeOffset="282364.1503">26948 15915 926,'-2'0'291,"4"1"-243,-2 3-48,1 5-10,2 3 10,0 3 33,-2 4-4,3-3-13,-2 2-2,-2-7-13,3-7 1,-6-2 8,3-2 7,0-2 4,0 2 4,-1-1 11,0-2 30,-3 0-21,0 3 8,0 3-4,-3 0-25,-1-2-24,1 5 0,0-1-15,2 2-118,2 1-140,11-2-448</inkml:trace>
  <inkml:trace contextRef="#ctx0" brushRef="#br1" timeOffset="283113.1931">27392 15703 852,'0'0'306,"1"-2"-192,-1 1-55,4 1-11,2-3-9,9-3-21,12-8-3,15 2 7,4-5-10,3 4-3,-2 3 2,-3 2 7,-8 7-3,-7 2-3,-10 8-11,-1 3 5,-7 8 3,-4 3 10,0 13 13,-4 6-1,-1 2-1,-4 9-9,-1 2-3,-4-2-10,0 3-7,-1-2-1,-3-5-14,0-4-28,0-6-25,1-10-37,-1-6-22,2-10-64,-3-16-314</inkml:trace>
  <inkml:trace contextRef="#ctx0" brushRef="#br1" timeOffset="283347.2065">27765 15886 752,'-2'3'377,"2"-3"-226,-3 1-100,0 2-3,2 1 39,-7 0-28,-5 10-19,-8 3-25,-12 10-7,-7 1-2,-4 2 0,3 3-6,8-8-27,6-7-36,12-2-43,9-5-109,23 19-308</inkml:trace>
  <inkml:trace contextRef="#ctx0" brushRef="#br1" timeOffset="283770.2307">28421 15781 686,'-2'0'336,"1"3"-246,0 2-89,-1 3 28,2 9 80,2-1-11,-1 6-34,4-6-40,1 1-1,1-9 2,2 0-25,0-2-8,-2-10 8,2 1 8,-1-7 2,-1-9 5,-1 0-3,-6-3 2,-6 6 2,0 3 74,-2 9 6,1 4-67,-2 3-29,2 0-14,-3 8-46,2 4-114,5 45-302</inkml:trace>
  <inkml:trace contextRef="#ctx0" brushRef="#br1" timeOffset="284720.285">30387 16468 279,'-3'-13'723,"2"-2"-603,-5-15-80,0-1 5,-1 0 42,-10 8 15,-1 1-30,-7 10-22,-8 11-38,-10 8-11,-9 13 1,2 11 7,7 12-8,11 2 0,12 9 5,8 8 6,3 3 12,3 8-6,3-3-11,6-5-7,0-9 0,10-8-15,2-15-33,8-5-4,2-15 20,6-9 17,5-4 5,3-14-10,2-9-13,0-5-33,-1-7-42,-4-10-106,4-4-94,43-106-231</inkml:trace>
  <inkml:trace contextRef="#ctx0" brushRef="#br1" timeOffset="285037.3032">30704 15458 1111,'0'1'180,"-1"2"-141,-1 3-39,-1 10 0,-3 16 9,-7 24 29,-1 24-11,-2 9-9,-1 15-9,-15 60 0,-10 34 67,6 2-40,9-75-21,5-15-7,16-65-7,1-2 1,4-4-2,-4 34 0,4-14 0,2-14 0,4-11-15,1-14-95,4-10-53,7-17 19,67-86-402</inkml:trace>
  <inkml:trace contextRef="#ctx0" brushRef="#br1" timeOffset="285373.3224">31087 16162 1416,'0'0'168,"0"0"-121,-1 6-47,1-3-5,-3 7 5,0 16 29,-3 13-7,-6 15-2,-3 12-2,-2 8 0,-3 6-2,-1 0-1,-3 3-1,-3-1 10,3-2-2,-1-5-2,9-11-8,7-16-12,7-15-21,8-19-21,14-8 42,11-13 17,18-13-17,15-13-56,8-11-74,2-3-68,76-67-273</inkml:trace>
  <inkml:trace contextRef="#ctx0" brushRef="#br1" timeOffset="315394.0395">30451 15562 1011,'5'6'122,"1"3"-113,12 21-9,3 18-9,9 16 9,8 14 66,5 10 63,43 57-6,23 22-6,12 1-38,-46-63-23,-46-60-19,-6-8-13,-1 1-16,18 32-7,-7-10 0,-5-9-1,-5-8 0,-6-3-16,-5-3-67,-5-4-95,-12-1-94,-70 42-248</inkml:trace>
  <inkml:trace contextRef="#ctx0" brushRef="#br1" timeOffset="316159.0832">22182 14874 1038,'0'-1'189,"-3"-1"-153,6 7-36,3 19-39,4 28 31,17 89 8,9 120 28,17 155 31,-12-140-20,8 43-17,3-32-11,0-36-4,-10-6-7,-10 0 1,-13-27-1,7-14 9,1-32-9,-1-19-7,-5-25-44,-3-22-27,-9-69-48,1-8-116,19 32-100</inkml:trace>
  <inkml:trace contextRef="#ctx0" brushRef="#br1" timeOffset="316407.0974">22086 16250 822,'-1'0'290,"2"15"-275,5 23-15,21 85-11,37 115 11,41 85 32,-23-76 1,16-36-15,16-36-18,5-24-5,0-26-133,11-42-238</inkml:trace>
  <inkml:trace contextRef="#ctx0" brushRef="#br1" timeOffset="317273.1468">28548 15797 901,'0'0'255,"0"0"-190,0 6-65,1 6-6,-1 2 6,0 3 19,2 5 1,-2-1-11,1-3-8,2-5 0,-1-4 0,-1-8-1,1-2 2,-2-2 11,2-4 7,-4-12-20,0-10-21,-2-6 9,-2 0 12,0 9 17,-3 16 56,0 7-20,3 7-41,-3 5-12,0 5-9,0 4 3,-1 1-3,7 1 0,3 0-101,3-1-128,34 5-387</inkml:trace>
  <inkml:trace contextRef="#ctx0" brushRef="#br1" timeOffset="317694.1709">28967 15471 948,'0'1'197,"3"3"-173,1 4-24,4 5 0,5 3 15,2 3 3,2 4-8,2 3-1,-1 7-8,-3 1-1,-5 7 15,-9 0 13,-6 3 1,-15 1 7,-9 0-3,-5 4-15,-8-7-5,4-7-7,10-11-6,13-10 0,9-7 0,3-6-15,6 1-11,1 2-16,3 2 33,6 2 9,9-2 41,5 3 17,5-5 7,0-5-19,-2-2-10,-4-6-15,2-1-21,-5-2-4,0-8-116,0-3-116,38-71-257</inkml:trace>
  <inkml:trace contextRef="#ctx0" brushRef="#br1" timeOffset="318031.1903">29311 15614 980,'0'0'303,"2"0"-212,3 0-90,5-1 1,13-5 8,6-2 13,12-7-13,3-4-4,0 0-5,-8 1-1,-8 3 0,-6 7 0,-11 4-1,-7 4-28,-4 4 2,-6-2 27,-4 12 24,-13 11 29,-8 10-7,-8 16-22,-2 2-16,3 0-7,2-2 5,4-6-6,2-2 6,4-5-6,5-8 0,8-11-44,6-9-64,7-7-43,3-5-83,7-11-66,51-64-238</inkml:trace>
  <inkml:trace contextRef="#ctx0" brushRef="#br1" timeOffset="318203.2001">29460 15841 351,'-5'18'279,"-4"4"3,-3 21-56,-6 10-74,6 0-46,6-7-34,6-8-36,8-4-9,11-2-15,5-5 20,7-9 4,4-14-36,-1-17-74,-1-16-98,-5-13-76,2-17-244,19-114-45</inkml:trace>
  <inkml:trace contextRef="#ctx0" brushRef="#br1" timeOffset="318503.2173">29859 15497 588,'1'0'340,"5"0"-265,5 2-60,10 0 27,3-2 42,6-4-10,1 2-32,-4-6-14,3 6-16,-9 4-12,-8 1 0,-7 6-21,-6 5 21,-9 9 31,-4 15 45,-11 12-11,-4 1-32,2 3-20,-1-9 4,7-4-16,-3-10 5,6-2 0,-3-7-6,4-3-51,-3-6-23,2-8-38,1-5-121,2-11-85,5-71-168</inkml:trace>
  <inkml:trace contextRef="#ctx0" brushRef="#br1" timeOffset="318730.2303">29903 15485 51,'0'5'766,"0"6"-694,-2 12-16,-1 14 70,0 5-9,-2 7 9,-2-1-51,0 4-9,-1-4-5,-5 4-10,-6 3-21,2-3-15,-7 0-7,3-5-2,-1-4-6,3-9-5,5-14-40,3-4-24,4-12-46,4-7-62,5-11-86,35-90-384</inkml:trace>
  <inkml:trace contextRef="#ctx0" brushRef="#br1" timeOffset="318929.2416">29821 15938 307,'0'3'249,"1"1"-93,5 3 59,0 1-28,4 9-38,1 3-28,-2 0-1,1 5-22,-1-5-40,8 4-26,-4-1-14,5-6-5,-4-1-1,-1-6-12,-6 0-1,1-4-40,-8-5-25,0 1-1,0 2-31,-6 5-65,0 6-8,-4 3-99,-34 35-264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9-09-20T03:38:05.11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1" timeString="2019-09-20T03:38:27.938"/>
    </inkml:context>
  </inkml:definitions>
  <inkml:trace contextRef="#ctx0" brushRef="#br0">13361 7838</inkml:trace>
  <inkml:trace contextRef="#ctx0" brushRef="#br0" timeOffset="7383.4223">20538 6714,'199'0,"165"33,32 0,-98-33,198 66,99 33,-132-66,265 100,-100 65,-198-132,0 33,66-65,-132-1,-66-33,-133 0,-99 0,1 0,-67 0,66 0,0 0,33 0,-66 0,0 0,100-33,-67 33,-33 0,33 0,0 0,-33 0</inkml:trace>
  <inkml:trace contextRef="#ctx0" brushRef="#br0" timeOffset="8727.4992">10021 12733,'0'0,"232"0,-67 0,0 66,1-66,-133 0,66 0,33 0,67 0,-67 0,0 0,67 0,-34 0,-33 0,34 0,-34 0,0 0,-66 0,1 0,-34 0,0 0,0 0</inkml:trace>
  <inkml:trace contextRef="#ctx1" brushRef="#br0">16238 16617 632,'-2'3'492,"-2"0"-431,1 3-61,-2 3-48,3-5 48,-2 6 10,-1-4 13,0 0 7,1 4-8,-4-1-10,-1 1-1,-1 6-10,-6-1 7,0 1 5,-5 2-13,-6 0-1,-3 5-64,-5-2-151,1-1-120,-39 9-213</inkml:trace>
  <inkml:trace contextRef="#ctx1" brushRef="#br0" timeOffset="364.0209">16114 15836 1227,'-4'-2'189,"1"2"-74,-4 0-115,4 4-43,3-1 22,0 4 21,0 4 16,0 7 31,0 8-17,7 12-17,-1-2-13,4-4-1,-5-15-32,3-8-27,-5-9 19,0-5 1,-1 1-4,-2-6 23,0-9-21,-3-1-40,-2-5 61,-3 3 21,3 15-11,-5 4-106,-14 21-432</inkml:trace>
  <inkml:trace contextRef="#ctx1" brushRef="#br0" timeOffset="2573.1472">29313 7879 721,'0'-4'166,"0"-1"-97,5-5-52,8 1-11,13-7 4,10-3 11,5-1 11,-1 5-11,-5 5-9,-13 6-6,-5 4-6,-7 3-1,-4 1-14,0 5 8,6 1 7,6 8 1,6 6 0,5 8 1,-1 9 3,-2-2-5,-5 3-6,-5 4 6,-8 2 22,-8 11 4,-8 5-4,-9 7 13,-7 6-17,2-5 3,5-2-2,8-10-19,7-8-22,7-15-68,2-12-78,33-22-117</inkml:trace>
  <inkml:trace contextRef="#ctx1" brushRef="#br0" timeOffset="2828.1618">30025 7860 85,'-4'-13'909,"2"5"-707,-2-9-127,-1 17-33,2 0-22,0 4-20,-4 2-15,-6 11 12,-13 15 3,-17 9 19,-10 12-8,-11 0 1,-4-4 3,-6 3-15,0-4-18,2 3-62,17-6-77,16-4-125,52 29-23</inkml:trace>
  <inkml:trace contextRef="#ctx1" brushRef="#br0" timeOffset="3049.1744">30337 7977 938,'6'-6'205,"8"2"-152,5-3-40,4 4 37,1 3 35,1 0-49,-2 3-24,1 4-10,3 1-1,3 1-1,5 1-13,7 1-62,-2-1-153,18 17-274</inkml:trace>
  <inkml:trace contextRef="#ctx1" brushRef="#br0" timeOffset="3259.1864">30263 8396 773,'7'0'254,"3"0"-196,9 0-4,10 3 69,4 0-30,2 3-45,3 2-34,-1 5-8,5 2-6,0 0-29,2-3-82,12 0-84,54-14-143,100-57-297</inkml:trace>
  <inkml:trace contextRef="#ctx1" brushRef="#br0" timeOffset="3594.2056">31207 8170 598,'-3'-5'284,"0"1"-119,-5-3-50,6 7-47,-1 3-68,2 13-41,-2 10 41,-1 11 3,5 14 5,6-2 1,4-5 3,1-8 0,1-8-11,6-12 16,2-9 22,7-11 15,15-12-20,8-16-14,8-16-19,-1-4 5,-13 0 0,-18-1-6,-14 10 0,-16 1 1,-11 7 27,-9 5-17,-5 5 5,-9 6-4,-3 8-11,0 8-1,2 11-2,12 11-14,5 13-74,15 15-62,3 12-115,9 88-408</inkml:trace>
  <inkml:trace contextRef="#ctx1" brushRef="#br0" timeOffset="4240.2426">29128 8816 370,'12'-1'550,"7"4"-471,28-1-59,21 7 19,70 0 34,54-8-11,14 4-13,-65 1-14,3 5-10,7-2 2,0 8-9,13 6-4,15-1-1,1 1 2,-7-5-3,-16 5 0,-14-1 2,-16-11 1,-23 0-5,-20-2-1,-57-7-8,-3 1 5,-7-2-5,15 3 0,-17-3 1,-8-1-1,-7 0 17,-3-1 9,3 1 6,0 0 6,-1-2-9,2 0-15,-1 1-15,3-2 0,1-3-52,0 2-55,-1 1-34,0 1-106,-10-16-277</inkml:trace>
  <inkml:trace contextRef="#ctx1" brushRef="#br0" timeOffset="12725.7279">29412 9532 567,'0'-6'85,"0"5"8,0-4-66,0 5-6,0 0 59,0 0 32,0 2-29,0-2-44,0 3-27,0-2-12,7 1 1,8 2 16,19 3 66,23-2-14,67 2-29,31-7-20,-19-5-13,-103 5-6,-5 0 1,-4-2-2,18 0-18,-17 0-66,-9 2-96,-36 6-186</inkml:trace>
  <inkml:trace contextRef="#ctx1" brushRef="#br0" timeOffset="12950.7408">29597 9618 180,'-2'-2'670,"2"2"-494,-1-2-148,1 4-28,-3 4-24,3 4 24,-3 13 2,-2 15 47,-5 13-1,0 13-12,-10 9-13,0 0-4,-7 1-19,2 4-30,-4-7-105,6-6-141,-16 37-221</inkml:trace>
  <inkml:trace contextRef="#ctx1" brushRef="#br0" timeOffset="13146.752">29647 9883 873,'12'-2'149,"8"2"-95,14-2 31,9 2 19,7 0-41,1 4-36,-5 0-18,-8 5-9,-6 4-9,-8 3-63,-7 1-84,-12 6-171,-67 44-345</inkml:trace>
  <inkml:trace contextRef="#ctx1" brushRef="#br0" timeOffset="13342.7632">29573 10232 560,'3'-4'532,"-3"4"-391,2-3-102,0 4 18,0-1 24,10 6-38,8-3-10,16 4-12,15 5-9,16 0-12,5-1-10,8 1-116,47-1-168,60-38-545</inkml:trace>
  <inkml:trace contextRef="#ctx1" brushRef="#br0" timeOffset="13679.7825">30582 10199 987,'-4'7'118,"-2"7"-101,-5 14-17,0 13 0,5 2 20,8-2-8,4 1 4,14-8 2,0-12 0,7-6 14,7-14 11,8-18 8,6-9-25,10-20-11,-5-10-5,-11-4-8,-16-5-1,-16 4 0,-16 4 22,-6 8 8,-10 11 28,0 7-1,-4 7-17,0 8-34,-7 12-7,-2 10-7,-4 12-1,1 11-89,-2 10-100,-51 82-274</inkml:trace>
  <inkml:trace contextRef="#ctx1" brushRef="#br0" timeOffset="14896.852">19033 13293 458,'-4'-2'123,"1"2"-90,-1-1-33,-2 2 6,2-1 0,-1 2 23,-1-2-4,1 0-10,1 4-1,-1-4 8,0 3 29,2-3 18,0 1 11,-2-1-32,2 6-28,-6 3-19,-3 5 4,3 8 0,-5 5-4,0-1-1,6-5 1,1-5 0,4-9-1,6-4-12,-3-5-3,4 2-57,1-1 32,3-6 40,4-4 9,2-10 4,-2-6-1,-3-2-6,-6 5 15,-3 13 93,-2 5-33,1 6-60,-1 1-21,-2 1 1,3 2 6,-4 2 3,2 4-10,0 3-27,0 2-45,0 8-43,3 0-94,-6 26-281</inkml:trace>
  <inkml:trace contextRef="#ctx1" brushRef="#br0" timeOffset="16929.9684">2673 4790 1041,'-18'-25'120,"3"10"-120,-15-16-30,1 17-34,-1 11 58,-4 9-6,-10 14 12,-3 17 25,-9 8-5,-6 12 7,-3 7-9,0 0 7,0 8-10,6 1-3,-3 9 3,-7 8 29,-39 63-20,16 10-5,23-2-6,26-42-12,9 16 4,4 22-4,12 29 0,12-37 10,18 17-2,25 7 0,14 8-2,16-8 4,6-18-4,12-2-6,-3-4 11,0-16-4,0-20-8,-41-71 8,96 62-7,-43-49 1,1-22 5,11-11 8,11-3-1,16 0 5,10-9 13,-3-16-10,0-15-11,15-20-1,-3-18-2,-12-17 10,-13-15-6,-1-32 0,-9-1 1,-7 3-1,-15-6-3,-10 5 6,-12-8-3,-4-13 9,-10-9-10,-6-8 2,-4 1-1,0-2-10,-15-42-1,-5 22-1,-14 21 11,-9 25-11,-6 17 1,-12-6 8,-8 17-9,7 62-5,-3 4 5,-1-3 8,-16-33-8,-8 1 0,-1 9 2,-2 3 5,-4 1-6,-2 0 5,-2-2-6,-1-1 1,-1 3 0,-2 6-1,-5 8-10,0 0 9,-6 7 1,0 7 0,-3 0-1,-6 5 0,-1 4 2,1 2-1,6 5 1,1 1 0,10 4 0,2 5 0,9 0 0,8 7 0,0-2-1,5 0-2,1 2 1,3-2 1,1 4-11,1 3-2,-2 2 12,0 5 0,-4 6-11,2 1 11,-5 5-1,1 2 2,1 5-1,-1-3 0,2 5 0,1-2 0,1 4 1,-4 2 0,0 7-1,-1 3 1,0 4-1,3 4 1,-2 0 0,4-2 0,3-9 1,9-13-1,6-14-1,7-7-9,4-4-5,1-2-9,-1 2 10,-5 0 4,-1 0 9,-1 1-6,-8 5-37,4-2-5,3-1-95,3 3-69,9 3-137,52 19 25</inkml:trace>
  <inkml:trace contextRef="#ctx1" brushRef="#br0" timeOffset="18232.0428">3135 6034 455,'-3'-6'132,"-1"3"-59,-3-2-8,4 4 10,0 2 10,0 1-11,3-2-34,0 3-40,0 1-6,3 10-17,3 8 23,2 4 8,5 7-7,0-4 12,-2-2-7,2-7 0,-3-8 0,-4-6 1,-3-5-6,0-2 12,-3 1 14,-1-6 7,1-7-10,-4-9-22,3-5 7,-2 6-9,0 4 26,-1 11 20,1 6-46,1 2-18,1 2 3,-1-4 0,1 4 15,-5 2 5,1 6 4,2-6 4,-1 0-2,4-5-10,1-2-1,2-1 0,-3 2-51,3 0-105,2 3-48,19 26 0</inkml:trace>
  <inkml:trace contextRef="#ctx1" brushRef="#br0" timeOffset="23062.319">29212 7451 840,'-12'-13'165,"3"6"-158,-15-6-7,-4 23-28,-11 16 14,-15 15 13,-10 10-5,-2 9 6,-1 8 0,9 12 6,4 1 2,7 6 2,6-3-8,1-6 4,6-1 3,2-2-8,10 0-1,10 3-10,10-7 9,15-1 1,12-6 0,8-5 7,6-7-5,-1-11 7,-1-4-8,-5-5 10,-11 0-11,-11 8-16,-15 15-2,-19 21 18,-36 77 12,-49 78-6,-18-1-5,49-117 7,16-3-1,38-66-5,8-4 7,-1-4 4,-10 38-7,8-13-5,13-4 5,9-8-4,15 1 8,7-1 6,14 7-16,10 7-108,11 7-114,89 127-152</inkml:trace>
  <inkml:trace contextRef="#ctx1" brushRef="#br0" timeOffset="25844.4783">24241 13550 156,'-5'0'0,"0"4"-24,-1-3-29,-1 3 53,3-8 99,1 3-36,3-5-1,4 0-62,1 0-45,5 2-30,17 0-33</inkml:trace>
  <inkml:trace contextRef="#ctx1" brushRef="#br0" timeOffset="34234.9582">18940 7551 192,'-6'35'48,"1"1"-35,-6 35 7,3 3 4,2 3-9,4-9-2,2-3 29,2-7-9,2-3-7,-1 2 1,4 8 15,3 3-9,-3 7-6,-2 2 0,-4 6 10,-2 0-5,-7 5-4,-2-1-7,-2 1-1,1 0-2,0 7-2,-1 2-2,-6 59-5,8 20-2,5-124-5,-3-4 5,-3 56-1,1-10-5,0-1 1,1-8-1,1-6 6,4-1-5,2 0-1,1 1-1,-1-2 1,1 5-1,-2 2 0,-1 7 1,-3 8 0,5 0 0,-3 0 0,2-6 1,0-10 4,0-8-6,3-11 1,-4-6 0,2 3 0,-2-2 0,0 3-1,0 10 1,-11 70 64,-15 44 32,9-21-58,3-47-27,7 0-1,0-3-2,4 0-9,3-8 1,2-56 5,1-14-5,1-2 0,0 36 5,0-6-6,1 2 0,-1 1 7,-1 10 5,-1 3 6,-3 7 3,3 3-7,-3 0-7,2 2-6,0-5 5,1-4-4,4 0-2,-1-9 0,4 2 0,1-2 0,2 0 2,-1 6 17,5-2-17,-1 7 14,0 7 4,8 63 14,-2 26-19,0 18-6,-3-64 2,-5-9-11,1 3 1,3 4 0,-3-8 0,3-16 8,-2-8-3,-7-59 2,0 1 19,0 1 3,-1 46-6,-3 0-2,0-1-4,-3-2-9,0 1 0,0-5-8,-1 0 1,0-10 5,1-14-7,2-20-33,1-20-26,3-16 11,0-18 39,0-15-67,2-26-253,2-194-303</inkml:trace>
  <inkml:trace contextRef="#ctx1" brushRef="#br0" timeOffset="39272.2463">27554 11104 516,'2'0'168,"1"2"-133,1 0-35,5 4-1,6-4 1,7 2 27,7-4 27,12 2 18,18-2 3,12-6-12,70 0-7,43-1-7,32 0-17,-59 7-13,12 0 4,22-3 1,11 3-11,10 0 5,20 3 8,1 7 5,-20 9-7,0 4-7,-8 2-7,-1 14 2,10-3-10,2-1 4,-16 2 7,3 7-13,-10-3 6,-8-4-5,-14-3-1,-8-4 0,-22-8 8,-20-4-7,-19-3-1,-11-3 0,-53-9 1,-2 1 0,-4-3 1,29-1-2,-9-1 2,-10-6 11,-7-1-12,-9 1 16,-7-5 1,-1 2 4,-7 2-2,-2 1-11,-3 4-3,-2 1-6,-4 1 0,0-2-43,0 3-79,-3 0-109,-42-3-315</inkml:trace>
  <inkml:trace contextRef="#ctx1" brushRef="#br0" timeOffset="40662.3258">29059 12312 319,'-1'-2'213,"-2"2"-100,0-1-37,3 1 2,0 0 8,0 0-5,0 1-17,0-1-17,3 2-22,-3-2-10,0 0-4,0 2-10,4 0 7,7-2-7,9 3 52,7-6-5,11 1-17,1-3-13,1-1-9,-4 3 2,-11 2-10,-7 1 0,-7 1-1,-7 2 0,-2-2-7,-1 5-2,5 6 8,-1 6 1,-1 13 0,2 18 6,3 16 21,2 11-1,2 14 2,0 1-1,-1 12-9,3-2-6,-6-7-10,-1-12-1,-4-23 5,2-15-6,0-9 0,1-10 0,2-10 0,6-6 0,6-9 0,14-16-33,17-13-63,10-24-53,6-18-133,71-127-176</inkml:trace>
  <inkml:trace contextRef="#ctx1" brushRef="#br0" timeOffset="40985.3443">29788 12187 612,'0'0'195,"-2"0"-87,-2 0-64,2 8-38,-4 1-6,-7 12 30,-11 13 33,-13 13 7,-10 14-17,-9 14-23,-8 3-9,-1-1-2,1-13 2,2-6-7,0-8 1,3-6-8,1-3-6,5-4 1,9-8-1,12-7-1,10-5-6,14-7-82,10 1-107,4 0-77,16 1-10,90-26 63</inkml:trace>
  <inkml:trace contextRef="#ctx1" brushRef="#br0" timeOffset="41653.3825">30252 12303 999,'-8'-12'144,"5"8"-43,-6-10-50,7 14-33,1 0-3,2 0 15,-1 3 40,2-3-22,1 1-33,6 3-14,9 2 14,8 6 1,8 1-7,1 3-8,-3 7 0,2-3 0,-2 6-1,-1-1 7,-1 2-7,3-1 0,2 2 1,3-3 10,-4-1-10,-4 1-1,-5-8 0,-7 0 0,-4-3 0,-4-5 0,-6-1-9,-4-5-2,0 1 11,0 1 0,0 1 0,-3 8 0,-1-1 1,1 5 5,-4 1-6,-2 3 1,-1 1 12,-7-1-11,-4 6 7,-6-2-8,-9 2 13,-10 5-2,-14 1-2,-6-1-2,-2-2-7,6-5 0,12-8 1,18-7-2,15-5-17,12-5-58,3-1-51,-2 4-3,-2 0 42,-7 7-41,-4 1-179,-17 17-320</inkml:trace>
  <inkml:trace contextRef="#ctx1" brushRef="#br0" timeOffset="42428.4268">30793 11993 597,'-16'-13'210,"2"6"-32,-12-10-104,10 10-16,6 6 20,6-2 9,4 6-12,3-3-24,-3 1-24,1 1-27,1-1-5,1 5-1,4 0 6,1 7 22,7 0-1,6 6-4,9 2 2,7 1 2,6 1-6,-1 1-1,-2-1-7,-3 3-6,-7-1-1,-3 1 1,-3-4 0,-2 5 0,2-2 0,-4 5 0,6-1-1,0 4 2,2 2-1,2 3 0,-1 4-1,-3-2-1,-6 0 1,-3-3-8,-6-4 7,-7-7 2,-4-3 6,-4-1-1,-8 5 28,-10 6-4,-5 9-3,-12 6 8,-7 7-25,-5 13 2,-5 6-11,-3 3 8,-1-2-8,-2-8-1,2-3 0,-7-4-4,1-2-46,8-16-32,16-12-53,21-15-41,68-60-107</inkml:trace>
  <inkml:trace contextRef="#ctx1" brushRef="#br0" timeOffset="42953.4568">32234 12277 1017,'-4'-4'130,"4"1"-44,-3-3-73,3 3-13,7 6-36,5-1 33,12 5 3,12 1 18,9 4 0,6 1-7,-1 2-5,-6 0-5,-7 0 8,-5 0-9,-4 2 0,0 3 1,-2-1 1,-3 3-2,-6 0-6,-7 1 0,-10 0 5,-7 3 1,-12 11 36,-9 7 6,-22 2 0,-13 11-12,-9-3 5,-5 5 8,2-3-13,3-3-15,13-4-4,10-10-11,19-12 1,13-12-1,10-8-47,6-11-47,1-6-20,5-60-394</inkml:trace>
  <inkml:trace contextRef="#ctx1" brushRef="#br0" timeOffset="43508.4886">32165 12326 959,'0'0'226,"0"2"-148,-2 2-78,2 12-9,0 6 9,0 14 20,-3 10 39,2 9 11,-3 13-25,0 5-1,-2-2-4,-6-3-11,-6 0 5,-6 2-1,-7 0-1,-6 1-8,-6 1-14,0-1-1,3-3-3,-1-3-4,5-6-2,3-8-13,3-2-56,5-8-32,7-13-23,5-7-19,10-13-40,14-14-52,9-17 73,14-15-75,14-14 55,4-9 115,-3-2 67,-4 8 68,-12 10 45,-8 14 44,-11 6 43,-2 12-29,-1 6-77,-5 1-38,4 12-22,4 1 8,4 9 21,9 7-6,5 10-10,2 5-11,10 3-2,-2 4 4,4 3 5,-1-4-13,-3-3-6,-2-3-6,-4-2 11,-5-8-11,-7-2-11,-6-8-7,-9-7 0,-6-9 0,-6-2-90,-4-1-87,-70-41-381</inkml:trace>
  <inkml:trace contextRef="#ctx1" brushRef="#br0" timeOffset="45250.5882">26278 13256 223,'0'3'164,"-1"-3"-97,1 1-58,-1 0 0,-1 2 18,0-3 12,2 1 41,-1 1-20,0-2-21,1 2-17,0 3-11,0 0 7,1 3-3,0 5-2,3 1-5,-2 0-4,3 0-4,4 2-75,-3 0-48,2-3-33,14 10-22</inkml:trace>
  <inkml:trace contextRef="#ctx1" brushRef="#br0" timeOffset="45459.6002">26350 13376 253,'-1'3'98,"-2"-2"-76,0 2 14,1-3 23,1 0 7,0 0-2,1 0-7,-2 0-9,0 0-12,1 0 6,1 0-21,1 0-8,-1 0-13,2 0-25,0 0-95,0 4-9,2 6 9,0 21-126</inkml:trace>
  <inkml:trace contextRef="#ctx1" brushRef="#br0" timeOffset="46167.6406">26525 13431 238,'-1'0'191,"2"-3"-128,-1 1-63,0 2-38,1 2-7,1-2 11,0 4 17,3 2-8,0 1-68,7 17-57</inkml:trace>
  <inkml:trace contextRef="#ctx1" brushRef="#br0" timeOffset="56927.2561">11262 17450 635,'0'-4'132,"0"3"-78,-5-4-54,10 10-20,-1 0 7,2 3 7,4 5 0,3 0 4,4 8 1,5 3-4,7 1 5,5 1 0,4-3 6,7-2-4,6-16 4,6-9 0,14-14-6,3-15 12,-2-10-6,4-9 0,-7-3-5,-9 6 6,-8 4-6,-10 15-1,-7 13-8,-9 13 1,-4 11-1,1 8 2,2 7 5,0 1 0,5 3 1,4 7 1,-4-3 0,4-3 0,3-2 5,-3-5-5,0-7 5,0-2-6,6-10 6,11-4 0,6-9-4,6-6 10,4-6-11,1-5 7,-4 0-8,-1 2 0,-5 6 0,-7 7 0,-6 5-2,-4 9 1,-2 9 0,0 5-5,0 1 5,6 4-5,3-2 6,11-1 1,3-4 0,12-6 0,2-8 6,3-8-5,-3-6 4,-4-5-5,-5-4 16,-10 1-11,-8 6-5,-12 3-1,-11 5 6,-12 4-5,-9 6-1,-4 0 1,-2 0 17,0 2-18,2-2-67,2 2-211,33 4 76</inkml:trace>
  <inkml:trace contextRef="#ctx1" brushRef="#br0" timeOffset="58535.3481">16779 16710 295,'-2'0'165,"0"0"-103,-1 0-44,1 0 16,2 0 40,3 0-4,-1-1-20,0 1-25,-1 0-16,2-2-7,-1 2 8,0 0 5,0 0-4,-2 0 4,0 0-5,0 2 4,-2-2-5,2 0-3,0 0-5,-1 0 1,1 0-2,1 0-17,1 4-120,10 10-86</inkml:trace>
  <inkml:trace contextRef="#ctx1" brushRef="#br0" timeOffset="60051.4348">26150 16881 378,'-15'3'178,"2"-2"-37,-11 1-42,12 2-10,6-2 4,5-2-24,2 0-38,2 0-22,-1 4-9,4 2 0,7 8 23,8 1 5,9 3 5,13 1-6,9-8-9,11-4 0,8-7-4,-2-7-4,-6-3-1,-11-2-1,-12 2-8,-10 4 0,-14 3-44,-7 0-56,-10 6 1,-9-2 45,-8 7-144,-79 34-120</inkml:trace>
  <inkml:trace contextRef="#ctx1" brushRef="#br0" timeOffset="60298.4489">26232 17010 373,'0'0'335,"-3"0"-175,2 3-123,1-2-37,0 8 0,-6 16 10,-2 23 44,-7 26 8,0 16-31,1 2-14,-2-2-4,6-9-11,6-10-1,2-9 5,5-7-5,2-8 0,-2-9-1,2-5-21,-4-12-74,2-9-86,3-18-158</inkml:trace>
  <inkml:trace contextRef="#ctx1" brushRef="#br0" timeOffset="60525.4619">26216 17484 647,'0'0'225,"2"0"-169,2 1-56,8-1 0,8-1 8,6-4 4,9-3 3,8-5-5,2 0-9,-1-1 8,-2 0-9,-6 6 0,-7 4-33,-12 6-75,-6 8-60,-15 15-63,-63 81 47</inkml:trace>
  <inkml:trace contextRef="#ctx1" brushRef="#br0" timeOffset="60744.4744">26238 17794 733,'0'2'153,"0"-1"-145,3 3 1,3 2-9,1 2 55,7 0 20,0-1-18,11-1-16,8-2-14,10-6-9,6-10-3,5-7-2,4-3-13,-7-5-6,-5 1-91,-5 5-106,27-18-103</inkml:trace>
  <inkml:trace contextRef="#ctx1" brushRef="#br0" timeOffset="61238.5027">27150 17152 605,'0'-4'111,"0"4"-66,0-3-34,0 3-10,0 0 17,3-4 12,0 3-29,6-5 11,6-4 1,6-7-4,5 1 15,6-9 14,4-1-8,2 0-3,-2 5-15,-6 6-3,-7 13-9,-4 10 1,-7 11 2,-5 12 77,-4 13-22,-3 12-26,-3 3-10,2-6-14,5-9-8,7-17 6,7-5-6,13-13 1,11-5-1,11-10 14,7-6-8,1-9 9,-5-2-15,-6-3 0,-5-2-62,-2 3-70,-10 0-101,-8-25-266</inkml:trace>
  <inkml:trace contextRef="#ctx1" brushRef="#br0" timeOffset="61642.5258">27180 17658 667,'0'4'117,"3"-4"-102,-3 7-15,3-4-8,4 3 8,8 1 0,10-2 56,10-2 4,4 0-20,-5 0-16,-4 1-17,-8 4-7,-7 7 0,-7 4 0,-4 7 2,-4 10-2,-6 5 9,-2 1-3,4-3-1,2-10-5,5-6 0,6-10 0,6 0 0,5-7 7,7-6-1,4-4 16,9-5 4,3-4-10,4-2-14,-1-1-2,-3-1-20,-7 1-20,-8-4-37,-7 6-22,-4-5-96,-5-27-276</inkml:trace>
  <inkml:trace contextRef="#ctx1" brushRef="#br0" timeOffset="62423.5705">28527 17531 534,'-1'-2'199,"-1"2"-71,2-2-62,-3 4 0,2 0 15,-1 3-38,-6 9-22,-2 16-7,-9 20-13,-2 19 11,-3 6-6,6-1-6,2-5 0,10-15 0,6-12-6,6-13 6,9-3-6,1-12-2,12-5 8,11-9 19,7-7-1,6-9 2,1-7-13,-1-2-1,-12 5-6,-10 5-1,-7 2-31,-11-1-29,-5 1-41,-5-8-156,-23-51-295</inkml:trace>
  <inkml:trace contextRef="#ctx1" brushRef="#br0" timeOffset="62664.5842">28689 17644 749,'-4'6'195,"1"2"-144,-7 8-35,4 9 4,-5 10-4,1 6 11,1 10-13,0 8-7,0 1 2,-1 2-8,-1 2 0,-2-2 8,-4-1-7,-1-7-2,1-2 0,3-8-39,6-13-84,8-7-139,25-32-91</inkml:trace>
  <inkml:trace contextRef="#ctx1" brushRef="#br0" timeOffset="63023.6048">28815 17758 682,'-2'0'260,"2"0"-136,-1-2-124,6 2 0,2 0-10,10 0 10,9-4 9,12-3-1,9 2 1,5-3-9,-1 5 6,-8 0-6,-5 6 0,-15 2-82,-10 1-80,-13 9-42,-11 1 91,-8 7 53,-8 0-87,-1-4 84,0-5 63,2-4 62,3 1 22,0 3-3,0 1-5,1 8-23,-2 4-7,0 8-10,-4 6-12,3 2-15,2-3-7,2-4 3,3-5-5,8-6-78,14 3-139</inkml:trace>
  <inkml:trace contextRef="#ctx1" brushRef="#br0" timeOffset="63221.6161">29023 17990 234,'-2'4'453,"-1"2"-369,-3 11 6,0 12-22,-7 9-11,1 5-17,-1 2-11,5-4-18,6-4-10,11-6-2,6-5 0,5-4-29,5-9 23,0-9-59,5-8-8,0-9-50,55-54-94</inkml:trace>
  <inkml:trace contextRef="#ctx1" brushRef="#br0" timeOffset="63677.6422">29571 17691 898,'-7'-1'220,"1"1"-104,-10-3-85,1 7-25,-9 8-6,-5 11 0,-6 16-1,-2 6 1,2 5 0,8 0-1,5-8-5,11-3-2,2-3 7,8-3 1,4-7-2,4-3 1,7-6-35,8-7-29,7-7 4,5-11 40,6-6 9,-3-8 6,-5 5 6,-10-1 1,-10 8 0,-4 5 5,-10 5 44,-4 5 56,-6 3-1,-3 14-70,-11 8-23,0 8-11,2 3-1,10-1-2,7-7-11,4 0 13,9-2 0,0-1 0,2-1 0,2-7 0,6-4-39,1-7-73,8-7-19,4-8-56,66-43-191</inkml:trace>
  <inkml:trace contextRef="#ctx1" brushRef="#br0" timeOffset="63963.6585">29743 18387 361,'-1'2'287,"1"0"-188,-4 3-45,4 2 31,0 7-23,2-4-31,4 4-8,8 3-16,2-3 8,6 1-14,2-8 5,3-5-5,-5-5 5,-3-6 4,-6-7 7,-10-1 2,-6-4 49,-10-2 34,-7 5-41,-9-1 31,0 11 5,-4 8-31,2 8-42,7 3-22,3 4-2,9-1-7,4-1-93,4 0-56,2-1-81,0-9-388</inkml:trace>
  <inkml:trace contextRef="#ctx1" brushRef="#br0" timeOffset="64542.6916">28427 17279 737,'-1'-1'213,"-1"1"-83,2-6-100,3 6-30,10-3 0,13-1 20,18-5 23,58-18 8,47-17-27,30-1-10,-46 8-7,0 3 13,7 7-4,-9 4-8,-13 14-2,-28 2-5,-56 7 0,-7 4 0,-1-4 0,21 0 1,-11 3-2,-12-6 0,-5 3-5,-8 0-28,-5-4-25,-5 1-1,-2-6-14,-4-10-223,-39-46-211</inkml:trace>
  <inkml:trace contextRef="#ctx1" brushRef="#br0" timeOffset="64854.7095">29344 15930 873,'-4'-6'237,"1"5"-105,-4-6-95,5 11-37,2 10-9,-3 12 9,-1 23 39,-2 22-6,-7 66-16,-4 23-10,11-111 1,1-4-8,-5 46-30,0-8-83,1-11-59,21 73-304</inkml:trace>
  <inkml:trace contextRef="#ctx1" brushRef="#br0" timeOffset="65577.7509">30600 17732 910,'-1'-2'193,"1"1"-119,-1-2-38,2 2-36,4 1-9,7-2-8,7-4 17,13-4 7,5 6-1,2-3-5,-6 10 4,-7 5-5,-3 6 0,-8 5 30,1 11-4,-4 7-1,-2 8 25,0 13-26,-2 11-15,5 4 1,0 2-8,3 5-2,-3-9 0,-2-1 1,-1-1 0,-7-11 0,-3-9 5,-1-15-6,-4-10-28,1-11-59,0-14-57,4-86-465</inkml:trace>
  <inkml:trace contextRef="#ctx1" brushRef="#br0" timeOffset="65878.7681">31210 17695 1120,'-6'-8'184,"3"2"-106,-5-3-49,5 7-29,3 2 1,-5 4 8,-3 3 9,-6 11-17,-12 12-1,-8 11 2,-13 12 4,-6 9-5,-8 5 6,-3 1 2,-3-1-8,6-4-1,9-6 0,12-10-1,14-7 0,14-13-11,12-8-87,9-4-86,14-12-116,82-61-251</inkml:trace>
  <inkml:trace contextRef="#ctx1" brushRef="#br0" timeOffset="66306.7925">31425 17572 611,'0'0'304,"1"4"-227,5 1-65,0 9-11,1-2 18,1 7 44,3-1 9,0 3-10,1 1-25,4 1-20,-6 1-7,1-2-4,-5 0-5,-6-4-1,-6 6 1,-12 4 10,-14 8-5,-9 0 8,-2-1-14,10-9 2,14-12-2,12-2-2,7-6-7,4 1 8,5 0-15,4 5 16,12-6 25,8-5 4,5-5-13,6-3-7,-6-5 2,-4 2-10,-9 2-1,-8 3-57,-5 0-37,-9 5 7,-5-1 37,-5-3-53,-38-24-463</inkml:trace>
  <inkml:trace contextRef="#ctx1" brushRef="#br0" timeOffset="66702.8152">30737 16783 906,'-2'0'224,"2"0"-151,2 0-73,11 3-25,9 2 25,20 1 28,26-6 46,67-14-4,50-15-17,-9 14-10,-86 16-17,-61 5-4,-6 0-14,-8 2-2,21 6-5,-9-2 8,-8 1-8,-2-2-1,-6-4-3,-3 0-79,-5-6-44,-1-2-56,-7-40-113</inkml:trace>
  <inkml:trace contextRef="#ctx1" brushRef="#br0" timeOffset="67753.8753">31351 15729 618,'-1'-12'202,"-1"2"-89,-1-12-44,0 2-14,-1-5-8,-2-1-16,0 3 7,-4 1 10,2 3-24,-5 5-3,-10 2-11,1 7 8,-10 5 5,-1 5-11,5 7 4,4 2-7,7 5-9,2 5 0,1 7-1,4 7-8,2 7 9,4 6 0,4-9 1,3-4-1,6-5-1,3-7-35,3-4-17,4-9 34,1-4-4,14-12 5,7-6 2,6-9 1,2-10-12,-4-3 6,-8-4 10,-7-5 11,-12 1 1,-9 1 5,-9 7 7,-8 4 22,-2 6 10,-2 3 9,4 10-3,4 0-8,4 8-28,0 0-15,2 0-12,-2 4 0,1 0 0,0 8 11,1 7 1,-2 13 0,-4 3 0,-9 7 6,-3 4 0,-6-1-6,2-2 1,-4 7-1,7 2 1,2 1 0,0 6 0,3 3 0,3-2-1,2-9 1,1-4-1,4-11 1,2-10 0,0-12-1,2-4 0,2-4-13,3-2-8,1 0 21,4 3 8,12 2-7,2-4 7,4-3 2,2-2-9,-1-2-1,-1-1 1,3-7-1,-2 0-26,-1-4-61,-5-7-66,14-42-222</inkml:trace>
  <inkml:trace contextRef="#ctx1" brushRef="#br0" timeOffset="71073.0652">28429 18962 784,'0'0'175,"0"4"-145,1 10-30,1 5 0,4 8 0,5 5 1,4 1-1,8 0-10,8 1 9,8-3 1,6-7 0,4-7-7,12-5-14,10-8 4,62-13 16,24-23-10,4-25 10,-52 10-11,-3 4 0,-6 2 6,-12 13-8,-53 19 4,-4 7 4,-6 2-6,26 2-8,-15 13 4,-13 11-20,-2 5 22,-6 6 14,1 0 2,-2-5-1,0-5-1,3-9 0,3-4 0,5-5 6,5-1 0,18-6 3,8 3-8,10-4 0,6 6 6,3 0-6,-3 5 0,-3-1 0,2 0 5,-4-6-5,-2-3-1,1-4 1,-6-7 0,5-8-1,-2 0 0,1-8 0,-1 8 1,-8 0 0,-9 9-1,-12 8 0,-11 5-9,-9 6 1,-4 1-2,-1-2 10,0 0 0,-1-6 8,7 1 7,8-2 0,7-12 12,11-4-5,9-9-14,6 2-8,-1 1 1,-8 9 4,-10 10-5,-13 4-2,-8 2-5,-5 0-4,-8 0 2,0-2 9,-2-4 2,1 0 5,-2-4-7,8-2-21,-2 0-25,7-8-89,2-1-12,-2 3 52,-5 2 65,-5 9 30,-3-2 11,-3 6 73,1-3-17,0 0-22,4 0-25,-2 0-20,-3-10-101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9-09-20T03:41:00.8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9194 11642,'0'0,"0"33,0 66,0-33,0 66,0-32,-33 65,0 33,0-65,-33 32,66-99,-66 100,33-67,33 66,-33-33,0 34,33-1,-34-33,34 1,0 65,-33 67,33-67,-66 1,66 65,0-98,0-1,0-33,33 67,-33-100,0 33,100 34,-67-34,99 0,-33 0,0 67,34-1,32-32,0-1,34-33,-67 1,0-34,67-33,-100-33,166 66,32 34,232-1,-165 66,99-132,-99 67,231 65,-165-132,0-33,0 34,-132-67,-67 0,-98 0,-34 0,0 0,-33 0,33 0,-32 0,-1 0,132-34,-99-32,34 33,32 0,-66 33,34-99,-34 33,33 0,-66-34,-33 34,0-33,34-66,-34-34,33 67,-66-99,0-1,0 34,0-67,0 0,-199-65,100 32,-66 0,-1 67,67 32,-33 1,-33-100,65 133,34 132,0-99,33 132,33-33,-33-34,0 67,-33-99,-1 33,-32 0,-33-133,33 67,-34 0,-65 33,33-1,65 67,-65-66,0 33,99 0,33 33,-133-66,67 32,-33 1,65 33,-65-33,33 66,-33-66,99 33,-34 0,1 0,0-34,-33 1,33 33,-33 0,66 33,-34-66,67 66,-66-33,0 0,33 33,0-33,-33 0,33 33,-67-33,100 33,-99-33,-33-34,-33 34,32 33,34 0,-99-99,198 99,-100-33,-65 0,33-66,66 99,0 0,32 0,-32 0,33 0,-33-33,33 33,-99 0,32 0,34-66,-33 66,0-33,33-1,-67-32,67 66,33 0,33 0,-66-33,66 33,-66-33,0 33,66 0,-33 0,-33 0,33-33,-34 33,67 0,-33 0,33 0,-66 0,33 0,33 0,-66 0,0 0,33 0,0 0,0 0,-1 0,1 0,33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9-09-20T03:41:08.1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4498 3208,'0'0,"66"99,0-99,33 100,-32-67,-1 66,-33-99,33 33,-66 0,33-33,-33 33,66-33,0 0,-33 0,0 0,133-33,-100-33,33-33,-33 66,0-100,67 1,65 0,-132 99,34-67,-34 67,33-33,0 66,-99-33,66 0,-66 33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0T02:22:38.1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2974 3943 926,'0'0'283,"0"0"-184,1 2-66,-1-2 20,2 1 25,0 3-15,2 3-35,8 7 14,9 7 24,6 7-28,2 9-22,-1-3-7,-7 4-3,0-6-6,-5-5-5,-6-5-82,-2-7-106,-5-4-103,-30-7-227</inkml:trace>
  <inkml:trace contextRef="#ctx0" brushRef="#br0" timeOffset="232.0132">2736 4340 871,'0'1'302,"3"1"-217,-2 10-85,7 9 21,2 11 90,2 17-27,0 12-21,1 5-33,-4 7-15,-3 7-7,-1-3-8,-5 0-5,-2-3-81,-1-5-74,-1-3-91,1 42-206</inkml:trace>
  <inkml:trace contextRef="#ctx0" brushRef="#br0" timeOffset="983.0561">2873 4460 742,'-6'-5'264,"2"3"-77,-4-2-29,5 2-22,3 4-37,1-2-28,4 0-56,6 0-15,17 0 0,24-8 45,66-4 3,43-21-31,6 11-2,-74 21 6,-53 4 6,-10 5-17,-11-3-9,24 10-1,-18 7-7,-9 3 5,-10 5-11,-6 1-7,-9 4 1,-14 0-11,-11 5-44,-17-2-32,-11 0-13,-10-1-28,-4-3-27,3-1-22,1-1 53,9-1 83,7-4 60,11-4 54,16-5 89,13-10 34,11-5-42,9-6-78,6-2-5,14-6 77,14-8 3,13-5-54,7-5-31,6-2-38,-6 11 0,-6-2-9,-12 11-32,-12 2-68,-12 6-41,-12 3-27,-8 3 36,-5 4 57,-5 0 67,1 5 8,-1 7 26,2-4 7,7 1-6,3 1 4,0 4 14,0 3 0,1 9 11,0 3-16,-1 5-26,-5 8-4,1-2-4,-7 8 3,2-2-7,-2-8-2,7-6-28,3-15-22,4-16-25,7-12-13,12-15 83,7-10 5,6-6 47,3 2 22,-3 4 18,-7 7-32,-10 10 2,1-1-12,-4 6-19,3 0-17,-4-3-8,2 4-1,-2 0-16,-2 0-77,-2-7-66,0-1-54,-8-12-125,-38-50-40</inkml:trace>
  <inkml:trace contextRef="#ctx0" brushRef="#br0" timeOffset="1201.0687">3125 4816 819,'0'2'300,"0"-2"-188,0 2-106,7 12 3,-3 3 38,2 18 25,1 14-26,-1 6-23,-6 6-13,-6-4-1,-4-1-4,-7-5-5,-1-6-51,-4-7-19,0-5-16,2-7-7,5-14-42,9-14-19,27-73-333</inkml:trace>
  <inkml:trace contextRef="#ctx0" brushRef="#br0" timeOffset="1396.0798">3118 5201 118,'17'-3'128,"-3"5"31,11-1 70,1 16-8,-1 0-80,2 15-2,3 1-5,1 6-47,3 5-6,-1 1-15,5 6-23,5 5-22,2-6 54,7-3-42,-6-9-12,-5-19-21,-13-10-25,-8-12-20,-12-11 0,-3-10-24,-1-19-78,-1-12-74,-10-131-151</inkml:trace>
  <inkml:trace contextRef="#ctx0" brushRef="#br0" timeOffset="1608.0918">4001 4150 1319,'0'1'237,"0"-1"-180,0 6 8,0-6 11,0 7-23,2 2-38,2 6-14,4 7-1,6 3-10,0-3-98,4-3-140,1 0-228,8 7-380</inkml:trace>
  <inkml:trace contextRef="#ctx0" brushRef="#br0" timeOffset="1844.1054">4287 4224 619,'0'12'210,"-1"9"-75,1 18-4,-4 6 20,3 9 14,0 2-81,-1 5-7,-1 4-7,-4 7-13,-5 3-3,-2 3-4,-12-4-22,-7-3-11,-10 0-5,-6-4-9,-8-1-3,-4-9-59,4-12-77,7-24-104,6-31-107,-17-105-412</inkml:trace>
  <inkml:trace contextRef="#ctx0" brushRef="#br0" timeOffset="2055.1175">3842 4664 1018,'1'3'266,"8"1"-245,7 7 36,11 13 82,12 17-25,7 24-27,7 15 30,1 13-30,-3-1-24,-1 1-31,-6-10-22,-4-7-2,-7-7-8,-5-10-12,-8-6-76,-2-10-128,-6-7-280,18-13-328</inkml:trace>
  <inkml:trace contextRef="#ctx0" brushRef="#br0" timeOffset="3359.1921">4794 4586 1008,'0'3'288,"0"-2"-221,0 1-46,0 2 47,0-2 55,0-2-30,3 2-51,-1 6-29,6 3-2,1 7-2,8 2 0,-3 7-9,0 4-15,0 4-102,-5 6-144,-22 86-257</inkml:trace>
  <inkml:trace contextRef="#ctx0" brushRef="#br0" timeOffset="3543.2025">4779 5170 1017,'0'4'349,"1"6"-271,5 10-43,-2 6 71,0 5-1,-1 4-15,1-3-39,-1-3-33,0-3-18,1-11-19,2-5-133,7-13-163,32-74-490</inkml:trace>
  <inkml:trace contextRef="#ctx0" brushRef="#br0" timeOffset="4837.2766">5615 4682 800,'-2'2'453,"2"-2"-343,0 2-80,0-2 3,4 3 27,6-2 0,17-2 33,21-8-2,71-18-26,52-34 4,-15-3-32,-131 55-16,0 2-9,-5-1-6,19-1-6,-9 6 0,-13 3-9,-2 0-38,-11 3-68,-1-2-70,-6 1-43,-7 2-31,-63 6-273</inkml:trace>
  <inkml:trace contextRef="#ctx0" brushRef="#br0" timeOffset="5103.2919">5587 4750 780,'2'0'284,"-2"1"-200,4 1-69,-3 2 34,2 8 82,3 5 13,-2 11-30,2 9-36,-1 13-15,-2 10-8,-6 13 2,0 12-9,-1 4-24,-2-1-22,0-4 7,0-11-9,-4-4 0,2-11-39,2-10-104,4-21 32,2-15-39,6-20-49,33-100-149</inkml:trace>
  <inkml:trace contextRef="#ctx0" brushRef="#br0" timeOffset="5324.3045">5622 5089 351,'0'0'913,"0"0"-781,2 1-132,5 5 0,9 0 86,14 0 37,19 1-35,15-4-35,55-13-31,-79 6-13,35-4-9,-14 2-10,-15 6-52,-15 2-52,-8 6-75,-14 4-55,-11 11-7,-49 64-113</inkml:trace>
  <inkml:trace contextRef="#ctx0" brushRef="#br0" timeOffset="5587.3195">5473 5751 868,'2'0'321,"1"0"-255,4 2-65,11-2 125,4 2 53,13-6-41,10-3-50,10-3-28,11-2 8,0-2-4,5 6-4,-1 3-12,-6 2-13,-6 6-14,-9 2-9,-8 3-11,-14-1-1,-7 0 0,-10-4-20,-7 0-58,-5-3-58,-4-6-79,-36-43-268</inkml:trace>
  <inkml:trace contextRef="#ctx0" brushRef="#br0" timeOffset="7603.4349">11582 884 565,'0'1'249,"0"-1"-168,0 3-48,0 1 3,0-4 12,6 0 5,8 0 17,4 3 17,14-2-25,5 2-23,0 0-20,-3 0-11,1-2-7,-5 1 7,-2 0-8,-1-4 0,1-1-1,-1-6-28,2-5-46,6-2-54,-5-3-115,13-12-246</inkml:trace>
  <inkml:trace contextRef="#ctx0" brushRef="#br0" timeOffset="7937.454">11510 1029 301,'0'-3'676,"1"3"-576,2-1-90,1 1-10,-2 0 0,2 1 1,-3 2 0,-1 1 7,1 3 5,1 6 14,7 8-7,-3 9 1,-1 11-2,-4 2 2,0 10 5,-1 0-4,-2 6-4,0 0-6,-1 3-6,-2-3-4,-1 0 5,2-8-6,1-2 0,-2-12-1,3-9-6,0-13-44,2-5-74,2-7-110,12-31-216</inkml:trace>
  <inkml:trace contextRef="#ctx0" brushRef="#br0" timeOffset="8161.4668">11578 1360 898,'0'0'252,"0"0"-179,0 1-53,4-1-13,2 0-7,14 3 8,6-3 14,12-3 4,7-1-11,1 1-5,-4 2-10,-7-2-9,-8 6-51,-6-2-54,-7 1-77,-3 13-137</inkml:trace>
  <inkml:trace contextRef="#ctx0" brushRef="#br0" timeOffset="8410.481">11508 1875 864,'2'0'338,"-2"0"-238,8 0-89,2 1-2,11 2 18,8 0 7,1 1-16,6 2-7,-3 0-10,1 1 5,-2-3 0,-2-4 2,-2-1-8,3-7-26,2-2-41,-2-4-83,41-37-165</inkml:trace>
  <inkml:trace contextRef="#ctx0" brushRef="#br0" timeOffset="9863.5641">11505 523 527,'-1'-3'283,"-2"3"-91,0 0-42,0-1 3,0-1-21,0 0-49,0 2-56,1-1-21,2 1-6,-1-3-6,2 3 5,-2 0 0,2 0 0,-2 3-8,1-3 1,0 1 8,0 1 1,1 0 1,-1-2-1,2 0-1,1 0-1,2 1-12,9 6-2,13 7 15,13 1 16,13 5 1,4-2-4,1 0-7,-2-3 0,2-3-5,5-6 10,5-4 8,9-8-1,-1-5-7,1 1-10,-6 1 10,-12 0-10,-17 3 8,-12 4-9,-17 0 0,-7 2 1,-4 0 1,-1 0 4,4 0-6,1 0 0,6 0 0,0-2 1,7 0-1,-2 0 1,-3 1 0,-5 1-1,-4 0 1,-4 0-1,-1 1 8,-1-1 4,-1-1 15,0 1 18,0-3 25,0 1-5,-4-2-25,-1-4-28,-3-4-12,-4-1 0,-3-4 0,-2-4-1,0 4-11,-2-2 10,0 1 1,0 0-5,-5 4-2,5-3 7,1 7 1,4 3 1,5 0 0,5 3 1,2 2-1,4 0-1,0 2-1,3 0-16,-2 0 1,1 0-1,-2 2 4,0 0-5,0 2 1,1-1-1,6 2 5,1 5 7,7 8 6,9-1 0,-3 7 1,3-5 0,-1 3 4,-4-1-5,-2-1 0,3 0 0,-6 1 1,-4-1-1,3-2 0,-5 3-1,-3-8 0,-3 1 0,-2 2 0,0-2 1,-1 1 0,-2 0 7,-1 4-1,-3-6 0,1 1 2,-1-4-7,3-2 8,0-4 0,0 0-1,1-1 2,0 0 5,-3-3 2,-2 3-7,-1 1-2,0-1-8,-2 2 0,-2 5 0,-3 0-1,1 0 1,0-1 0,2 0 0,5-8 0,-2 2-14,6-3-7,1-3-12,0 0-24,-5 1-49,3-3-46,-3 3-70,-28 14-317</inkml:trace>
  <inkml:trace contextRef="#ctx0" brushRef="#br0" timeOffset="12365.7072">5691 4302 598,'-3'-4'155,"0"2"-71,-4-3-5,1-2-2,-2 3 4,1-2-21,-3-1 4,0 5 2,0-4 0,1 2 12,4-1-16,3 0-16,2 5 16,0-2-2,-2 2-18,4-2-17,-2 2-10,0 0-6,1 0 3,-1 0-4,1 0-7,1-1 9,0 1-10,2 0-1,5-4-5,4 3 6,10-3 6,8-2-4,7-1 4,2-1-6,5 3 1,1 2-1,8-3 0,7 6 1,6 2-1,6 2 0,-2 0 1,-4 4-1,-10 3 0,-11-1 0,-8-2-1,-11 4 1,-3-4 1,-5-4 0,-1 2 0,-6-3 1,-6-3-2,-1 0 1,-4 0 7,-1 0-2,0 0 4,-1-2 8,-2 1 12,-1-7 17,-2-2-29,-3-4-5,-4-2-1,-3-4-11,-4-3-1,-3-2 0,1 2 0,-4-6-1,-3 3 1,4-2 0,1 5 0,6 4 0,-1 0-1,8 4 1,0 3 0,4-1 1,1 4 1,3-2-1,0 5-1,3 2-2,0 3 2,0 1-6,0 1-4,2 1-10,-1 0-4,8 5 2,9 7 15,13 5 7,11 3 1,7 4 0,-1-3 5,-6-1-6,-6-3 0,-12 3-1,-5-4 0,-8 5-5,-2 5 6,-8 3 1,-4 6 7,-7 1 14,-1 3-13,-1-2-1,-3-3-7,6-6 0,-1-4 6,5-8-6,-3-7-1,3-4-37,-1-3-35,-7 0-19,-7 2-46,-2 4-5,-5 7-14,5 8-72,-14 52-78</inkml:trace>
  <inkml:trace contextRef="#ctx0" brushRef="#br0" timeOffset="12716.7273">6815 5073 779,'0'0'178,"0"0"-119,0 1-5,0-1 52,1 0 16,1 0-35,1 2-41,4-2-28,7 1-1,9 4 7,6-1 0,7 2-14,1 0 10,1-2-7,-5 0-7,-5-2-4,3-2 3,6-4-5,6-2-27,5 0-57,-2 3-28,-7 3 4,-9 6-27,-14 1-27,-11 9-33,-46 33-81</inkml:trace>
  <inkml:trace contextRef="#ctx0" brushRef="#br0" timeOffset="12989.7429">6861 5569 1134,'0'1'184,"0"-1"-145,0 3-16,3-3 16,-2 0 1,5 3-25,5 4 2,11 1 26,2 6-8,7-4-7,1 4-11,-4-6-10,-1 0 2,1 0-8,-5-2 8,2-2-9,2-4-7,3 4-37,0-4-116,-2-4-140,43-37-565</inkml:trace>
  <inkml:trace contextRef="#ctx0" brushRef="#br0" timeOffset="13475.7707">8278 4240 337,'8'-5'548,"4"-1"-471,13-8-50,8 4 45,5-3 16,-1 5-16,0 6-21,-4 6-16,3 5-22,-1-2-11,3 1 8,2-3-4,-3-5-4,4-5-2,-1-3 0,-3-3-54,-6 2-45,-9 7-18,-15 10-179,-58 54-46</inkml:trace>
  <inkml:trace contextRef="#ctx0" brushRef="#br0" timeOffset="13702.7837">8399 4716 828,'2'0'229,"1"3"-190,3 2-31,8 2 80,6-1 49,11-2-29,14-4-33,10-7-26,7-7-26,-1-4-10,-2-5-5,-7-3-8,-10 1-16,-12 2-73,-9-3-46,-13 0-115,-25-35-401</inkml:trace>
  <inkml:trace contextRef="#ctx0" brushRef="#br0" timeOffset="13986.8">8444 4245 847,'-3'-2'249,"3"0"-144,-3 0-5,3 2-19,1 0-24,1 1-43,-1 4-14,4 13-20,0 15 20,2 22 33,-3 20 0,-5 78 2,-14 41-5,-15-14-12,21-135-12,2-6 3,0-3-8,-6 26-1,6-16-11,4-19-88,6-13-19,0-10-40,6-8-22,29-41-322</inkml:trace>
  <inkml:trace contextRef="#ctx0" brushRef="#br0" timeOffset="14698.8407">8330 3834 548,'-2'-3'88,"2"2"-22,-2-1 53,2 0 29,0 2-5,4 0-61,-1-1-52,5 1-16,7-3 22,6 2 19,10-1 26,5-2 5,4 1-19,6-1-14,2 1-16,0 3-2,6 3-20,1 1-2,7 5-5,48 1-1,18 2-1,-90-8-5,-4 0 1,26 2-1,-15-3 5,-12 1-6,-16-4 1,-11-1 7,-8-2 17,-4-6 20,-9-11-32,-7-6-13,-7-6-6,-8-7-13,1-3-2,2 5 20,12 0 1,2 10 0,5 5 0,5 0 6,0 10-4,5-2 11,1 7 10,2 2 8,-1 2 11,3 2-12,3 2-30,-1-1-22,4 6-21,8 9 8,10 5 34,9 12 1,6 4 1,0 8 0,-5-1 0,-6 2 1,-5-2-2,-7-2 8,-5 3-2,-4-7 0,-5-8-6,-4 0 6,-3-7 5,-3 1-5,-4-1 3,0-2-3,-8 2-6,1 1-51,-7 4-85,-3 5-101,-6 9-87,-62 72-362</inkml:trace>
  <inkml:trace contextRef="#ctx0" brushRef="#br0" timeOffset="15382.8798">7917 5606 822,'0'0'306,"2"0"-213,-1-1-87,4 1-5,3-5 8,8 1 36,12-3 12,15-8 9,15 2-8,60-12-2,41 3-17,39 2-6,-67 5-8,-29 6-13,-64 9-3,-7 0-8,-6 0-1,27 4 1,-18 1-1,-4 0-2,-6 5-25,-6-6-58,4 0-64,-3 2-89,23-6-249</inkml:trace>
  <inkml:trace contextRef="#ctx0" brushRef="#br0" timeOffset="16244.9291">8552 5815 654,'0'0'252,"0"0"-178,-4-3-35,-1-1 69,-1-2-27,-5-4-26,2 1-23,-7-4-14,2 2-17,-2 2 12,-3-4-4,2 10-7,-2 1 3,2 2-4,2 5-2,-2 2 1,0 6-1,2 3-5,-1 3-3,4 8 8,-5 7-5,7 3 5,-2 7-5,5 2 5,2 8 0,0-4-13,8 1 4,2-9-1,1-9 2,3-8 3,0-15 5,4-5-4,5-11 5,7-10 0,3-13 0,-1-5 0,-1-6 0,-2 4 1,-8-2 5,1 3 3,-4 2-8,-2-4 6,-1 3-6,-1-3 5,-5-3-5,-2 1 14,-2 6 0,0 6 18,-2 13 37,1 4 14,0 8-33,1 4-51,0 5-1,0 3-22,-2 8 23,-1 8 8,2 5-1,-5 4-5,0 3 4,0 0-5,-2 8 5,-2 9-5,-1 12 0,-5 7 1,2 8-2,0 1 2,0-9-2,4 0 1,3-13 0,3-3 0,-2-9-1,6-14 1,0-7-1,0-9 0,0-5-1,3-9 1,0-5 0,2-4 9,8-11 7,6-7 5,7-15-7,8-4-14,-3-2-34,-6 0-65,-3 5-60,-7 2-81,20-25-271</inkml:trace>
  <inkml:trace contextRef="#ctx0" brushRef="#br0" timeOffset="16613.9502">8707 6399 591,'0'1'260,"0"5"-190,0 10-28,0 1 63,0 11 30,0 4-46,2-1-53,3 0-24,3-2-11,2-7 5,-3-6-6,-1-5 0,0-9 0,3-9 20,2-12 5,-1-13-13,1-10-4,-4-7 1,-5-2 13,-3 5-5,-5 2-1,-1 12 5,1 8 20,0 13-8,2 10-26,-2 6-7,-2 6-9,-2 5-1,-4 10 4,1 0-12,2 2-86,5-4-91,-5 17-272</inkml:trace>
  <inkml:trace contextRef="#ctx0" brushRef="#br0" timeOffset="36205.0708">2759 6850 724,'-4'-6'207,"4"2"-103,-3-1-97,6 1-7,-3 2-4,3 4 4,-3-2 1,1 4-1,2 4-9,7 2 9,6 10 12,13 3 36,13 3 21,14 2-20,8 2-28,9-4 0,4-7-3,57-3 9,24-6-6,24 2-6,-75 6-4,-1 5-10,6 7 5,3-5-4,1 2 5,-9-1-6,-4-3 0,-6 9-1,11-1 1,-1-1-1,5-4 2,-10-3-1,-9-5 1,-5-1 5,-47-9-6,-5 0-1,1 2 1,36 6 0,-7 3 8,-1-2-1,3-2-8,0-8 11,7-3-4,46-12 2,13-5 0,6 4 0,-49 13-8,-9 6 6,-48-4-5,1 0-2,-1 2 0,35 4 1,6-4 1,50-2 7,27-17-3,19-18 0,-57 6 1,6 7 2,-6 4-9,-11 0 1,-14 10 1,-61 6-1,-2 1-1,-3 0 0,27 11-1,-3-3 1,5-1 1,9-2 5,11-8-5,53-11 0,14-21 10,-98 16-4,-6 5-6,34-9 1,-19 5-1,-15 3-1,-18 6-8,-11 4 7,-4 0 0,1 0 1,6 0 0,7-6 8,11 1 7,13-5 3,4-7-5,3 0-5,-8 2-8,-10 4 1,-13 6 4,-7 2-5,-8 3 0,-1 0 0,3 0 0,6-4-6,12 2 6,9-2 6,14-4-6,6-2 2,-2 3-2,-10 4-9,-14 0 9,-10 3 0,-11 3-9,-3-3 9,-2 1 17,1-1 17,2 0 2,-1 0-12,3-1-10,4-6-5,3 3 4,-1-2 7,1 2-7,-4 2 1,-3 0-8,-5 2 9,2 0 1,-1 2-5,2-2-11,3 0-1,5-2-8,7 2 9,3-2 0,1 2-1,-3 0 0,-6 2-8,-7 0-6,1 0-4,-5 2-14,0 0 33,2 2 1,2-6 5,9 7 2,2-4 5,2-1-1,-2-2-1,-3 0 2,-6-2-11,-5 2-1,-1 2-1,-1-2 0,-3 1-21,0 3-9,1-2-82,-1 1 77,1-3 34,1 1-78,-1 1-141,-28 18-151</inkml:trace>
  <inkml:trace contextRef="#ctx0" brushRef="#br0" timeOffset="39357.251">3000 7912 64,'0'-2'3,"-6"-14"-3</inkml:trace>
  <inkml:trace contextRef="#ctx0" brushRef="#br0" timeOffset="39635.2669">2957 7654 450,'-2'-4'169,"-2"1"5,0 1-30,0-2-16,-2 3-11,2 0 7,-2 1-35,6 0-46,-2 1-43,1 6-34,1 11 7,1 13 15,1 17 11,7 14 1,2 3 0,-1 5 0,7-9 0,-5-3 6,2-8-6,-3-3 1,0-5 3,-2-9-4,1-5-76,1-17-103,2-5-52,37-61 27</inkml:trace>
  <inkml:trace contextRef="#ctx0" brushRef="#br0" timeOffset="39866.2802">3367 7714 31,'-3'-4'861,"1"4"-675,-3-4-142,5 8-44,0 8-24,2 2 24,0 9 13,-1 4 11,1 5 9,-5 3-21,-7 2 3,-11 7 17,-18 8-5,-21 11-27,-59 43-83,-23 10-125,102-88-137,-94 36-135</inkml:trace>
  <inkml:trace contextRef="#ctx0" brushRef="#br0" timeOffset="40078.2922">2772 8184 490,'0'-1'177,"0"1"-24,-2-3-144,4 9-9,2 4 0,2 12 12,1 9 30,2 11 21,0 5-2,-1 8-34,2 1-12,-2 0-6,1 6-1,-5-7-7,3 2 4,-2-11-5,1-4-101,3-14-112,9-17-30,35-63-124</inkml:trace>
  <inkml:trace contextRef="#ctx0" brushRef="#br0" timeOffset="40470.3147">2966 8235 576,'-12'-6'199,"5"2"-44,-7-5-35,8 7-35,6 2-56,10 0-28,17-4-1,18-6 25,20-3 5,59-11-10,-82 15-8,39-3-11,-10 9-1,-11 5-1,-10 8-7,-10 8 8,-2 0 0,-5 5 1,-1 2-1,-4 0 6,2-5-5,-4-1-1,-6-7 0,-10 5-1,-5-4-8,-7 7 7,-9 9 2,-11 11 18,-17 15 20,-23 11-2,-60 46-6,-25 2-15,113-90-5,4-5-8,-25 16 5,21-13-7,10-15-25,7-8-61,4-13-50,3-11-49,0-9-47,0-16 1,0-117-68</inkml:trace>
  <inkml:trace contextRef="#ctx0" brushRef="#br0" timeOffset="40649.325">3098 8463 93,'-2'-7'136,"-3"0"44,0-8 18,4 6-18,9 2-81,8-3-60,14-2 33,11 0-10,13-5-8,5 11-29,-5 4-17,-6 4-2,-10 4-5,-10 7-1,-9 0-14,-11 2-35,-11 6-59,-14 6 1,-14 10-23,-20 5-104,-126 67-42</inkml:trace>
  <inkml:trace contextRef="#ctx0" brushRef="#br0" timeOffset="40817.3346">3024 8694 132,'-13'0'147,"2"-1"22,-6 1 26,9-3 24,6 0-79,4 3-124,4 0-14,8 6-2,13-3 58,11 3-7,11-3-4,7-6-28,2-5-19,-3-2-45,-6-1-85,-12-6-46,-10 2-50,-14-42-157</inkml:trace>
  <inkml:trace contextRef="#ctx0" brushRef="#br0" timeOffset="41091.3503">3231 8363 642,'-1'0'182,"1"0"-116,-2 4-47,0 0-18,-1 12 5,-1 8 54,-5 21-7,0 15-5,-2 14-24,1 11-2,0 5-7,2 5-1,-3 50-5,-4 9-2,-3 5-7,4-53 1,6 10 7,-3-83-8,6-6 10,1-1-10,-4 21 0,0-12-151,0-17-47,-17-53-44</inkml:trace>
  <inkml:trace contextRef="#ctx0" brushRef="#br0" timeOffset="41340.3645">2678 9254 551,'-4'-5'249,"6"1"-75,1-11-111,21-3-54,21-13 47,66-40 88,48-10-51,-6 25-23,-60 44-31,-54 12-10,-5 4-7,-1 2-1,35 14 8,-10 7-14,-14 0-14,-8 9 0,-9-2 8,-8-4-9,-6-10-6,7 0-110,-2-15-62,87-73-161</inkml:trace>
  <inkml:trace contextRef="#ctx0" brushRef="#br0" timeOffset="41851.3936">4433 8141 910,'-9'1'183,"-2"4"-119,-10 11-56,-6 8 5,-9 17 23,-12 1 2,-5 10-10,-4-1-11,6 1-9,2-4-8,7-5-1,9-8-63,8-9-59,10-13-86,12-7-70,20-32 5</inkml:trace>
  <inkml:trace contextRef="#ctx0" brushRef="#br0" timeOffset="42028.4039">4047 8467 72,'10'-7'138,"3"6"1,7-3-1,0 9 33,-1 12-76,0 10-1,-5 16 5,-1 15 5,-7 14 16,-4 11 3,-7 8-65,-5 3-29,-5 2-14,-4 1-3,2-7-12,1-9-3,8-19-141,10-24-18,13-29-210,58-121 3</inkml:trace>
  <inkml:trace contextRef="#ctx0" brushRef="#br0" timeOffset="42333.4212">4745 8151 999,'0'0'186,"0"3"-186,0 0-6,-2 9-30,-6 9 30,-7 11 6,-6 16 0,-13 10-30,-12 4-105,-8 3-121,4-9-26,7-14 55,17-14 146,13-16 81,11-7 116,8-3 16,4-1 37,6 6 17,11-6-10,12-2-26,10-2-69,7-4-48,12-1-18,-7 1-15,-5-3-11,-4-2-125,-12 4-89,3-16-335</inkml:trace>
  <inkml:trace contextRef="#ctx0" brushRef="#br0" timeOffset="42781.4469">4545 8860 922,'2'1'111,"4"-1"-109,6-1-2,11-4 10,8 0-1,6-4-8,2 0 0,4 5 0,-6 4-1,-5 7-9,-6 8 3,-9 8 0,-7 6 6,-5 8 5,-11 1 4,-14 10 20,-15 4 5,-13 3-8,-8 2-11,-6-2-3,1-3 3,-2-2-9,6-2 1,4-7 1,11-9-7,12-12 5,12-8 2,12-11 5,9-2 16,9-11-28,14-15 0,20-11 8,22-9 1,55-32 11,14 13 9,-3 29 0,-96 29 5,-3 4 35,-1 4-37,28 0-24,-7 8 0,-14 3-7,-13 5-2,-7-4-1,-11 1-28,-1-5-79,-2-4-70,3-6-37,55-63-240</inkml:trace>
  <inkml:trace contextRef="#ctx0" brushRef="#br0" timeOffset="42949.4565">5622 8661 1092,'0'0'237,"0"0"-181,2 0-56,-1 0-7,1 0-8,6 6 4,4 0 10,2 5-59,3 6-143,-14 55-280</inkml:trace>
  <inkml:trace contextRef="#ctx0" brushRef="#br0" timeOffset="43121.4664">5479 9300 1188,'6'10'125,"1"0"-106,6 9-10,-1-4 17,-3-2-2,-2-7-2,-4-4-7,0-2 3,-1-2-10,0 2-8,0 0-180,16-20-401</inkml:trace>
  <inkml:trace contextRef="#ctx0" brushRef="#br0" timeOffset="47391.7106">6379 8373 312,'0'0'189,"-2"0"-81,2 0-54,-1 4-14,0-4 38,-1 0 54,2 3-12,-3 1-42,2-4 0,-1 1-4,0 1-28,2 0-22,0-1-15,-1-1-8,1 3-1,-2 0-1,2 0 1,-3 2-1,3 9 1,-1 8 9,-4 15 11,-2 11 8,-2 11-4,-1 7-6,2 0-12,4-5-4,2 1-2,-1-6 6,2-7-4,-2 0-2,6-10 6,-2-8-6,-1-8 0,3-5-21,-3 0-10,0-4 7,-4 10 4,-1 9-7,1 0-19,-1 2-13,1-9 11,2-8 6,2-11 12,0-4 23,0-8 6,1 0-11,2-7-75,7-10-19,0-1-22,3 0-7,-2 7-6,9-8-130</inkml:trace>
  <inkml:trace contextRef="#ctx0" brushRef="#br0" timeOffset="48014.7463">6397 8344 481,'-2'-3'155,"1"3"-23,-1-1-63,-2 2-9,4-1 3,0 3 12,-1-3-23,2 1-32,-1 1-11,4 5-9,-2-4 16,2 3 26,4 1-4,3 10-7,3 6 4,5 14 5,0 9 1,3 10-13,-5 5-4,5 8-13,-5-2-1,2 2-4,-3-7-5,-3 0 5,2-5-6,-6-4 2,1-9-1,-4-11 0,-1-8 0,1-16-1,-4-6 9,-1-6 44,2-8 46,5-16-33,2-25-36,9-19-23,2-19-6,3-10 10,6-56-5,-2-14-6,5-3 0,-21 130-9,-3 8 9,3 5 0,4-25 0,-8 24 0,-1 16 2,-5 8-2,-2 4 0,-2 3-6,2 0-5,-1 3 5,1 1-1,-3-4-7,3 1-25,0 2-48,0 3-70,0 6-107,-4 38-333</inkml:trace>
  <inkml:trace contextRef="#ctx0" brushRef="#br0" timeOffset="48594.7793">7462 8010 1087,'-1'5'174,"-1"2"-174,2 17-30,0 13 21,-3 12 9,0 6 6,-10 5 8,-1 7 5,-7 4-1,-7 4 5,-12 10 2,-38 63 5,-26 36 27,-2 9-21,49-59-22,8 6-7,10-11-1,9-15-6,20-66 0,4 8 0,-1-11-12,0 34 4,3-29-4,4-25-33,2-21 18,0-13 8,0-17-49,3-11-181,12-92-215</inkml:trace>
  <inkml:trace contextRef="#ctx0" brushRef="#br0" timeOffset="49405.8258">7758 8705 211,'-3'-3'275,"0"2"-155,-8-2-68,4-2 58,-2-2 70,1-4-45,1-3-48,3 3-11,-1 2-22,3 2 5,1 5 10,1 2-21,-2 2-23,1 2-5,-4-1-4,-7 3 1,-2 7-10,-12 6 10,-11 7 8,1 1-7,-1 1-7,4-2-1,5-2-3,5 1-7,8 0 0,0 2-13,2 11 7,4 6 6,5 5-6,5 6 6,4 4-2,6-1 1,4 0 1,0-10 0,3-3 0,-4-9 0,2-4 0,-2-6 0,0-7 0,0-2 1,2-4-1,-4-2 1,2-4 1,1 1-1,-2-4 0,-1-2 6,6-2-6,-5-4 5,3 1 0,4-6 2,-1-4-2,2-1 0,0-2 0,-1 1-5,-5 5-1,-3-2 0,-2 4 0,-1 5 0,-2-1 0,-1 1 0,0 0 0,-1 0 0,2 1 0,-2 1 1,-3-2 0,-1 0 1,-1 3 5,0 0 1,-1 0-2,1 0-6,-2 0-54,0-3-70,2-18-190</inkml:trace>
  <inkml:trace contextRef="#ctx0" brushRef="#br0" timeOffset="50717.9009">8529 9457 955,'-3'0'210,"3"0"-100,-4-2-92,4 4-17,0-2 4,1 0 25,-2 3-3,1 0-27,0-3-9,0 4-3,-2 2 8,0 5 4,-5 7 10,-5 5 2,-4 3 0,-7 6-12,-1-3-3,-1-1-48,7-3-67,6-10-124,21-28-276</inkml:trace>
  <inkml:trace contextRef="#ctx0" brushRef="#br0" timeOffset="52956.0289">8855 8632 267,'-2'0'472,"4"2"-376,-4-2-96,2 0-3,0 0 3,0 0 39,0 0 30,0 4-24,0-4-15,-2 0 24,2 0 22,0 0 14,-1 0-13,1 0-25,0 1-17,0-1-13,0 0-17,-2 5-5,-2 1-18,-4 17 10,-4 14 0,-3 20 8,0 8 0,2 8-1,6-8-5,4-3 4,9-8-9,7-6 11,3-11 0,3-4 0,3-9-2,-3-14-10,2-13-3,-1-10 15,2-16 0,1-11-9,0-14 7,-2-10 1,1-2-4,-7-1 5,-4 6 0,-5 4 11,-6 5-10,-5 7 18,-4 7 13,0 5 40,-2 11-17,-3 5-26,-2 7-15,-4 3-14,-1 7-6,-6 7 5,2 5-5,-3 3-2,-1 7 1,2 6-4,-1 1 10,4 0 0,8 1-14,7-5-11,0 1-29,8-3-35,2 0-81,8-2-150,39-1-264</inkml:trace>
  <inkml:trace contextRef="#ctx0" brushRef="#br0" timeOffset="53656.0689">9218 8605 36,'-1'-4'607,"-1"3"-430,1-1-70,-1 2 34,1 0-20,1 2-16,0-1-51,1 3-39,-1-1-15,2-2-18,4 5 3,4 3 15,4 8 1,2-2 8,1 4-8,-1 0 1,-4 3-1,2 4 9,-4 9-1,-3 3 18,-2 7 2,-4 0-7,-2 7-1,-1 0-9,-5 2 0,-1 5-6,-1-4-4,0-2 5,-1 0-5,1-6 8,-3-4-4,1-10-5,5-7 0,1-16 14,3-6 2,1-8 8,-1-6-13,-1-12-12,0-17-51,2-17 3,4-8 27,3 2 14,6 9 1,1 10 6,0 9 0,-2 0 1,2 2-1,1-2 1,2 0 7,4-5 5,4 0-4,4-2-3,1 2-5,1 0-1,0 7-6,-3 9 5,-3 6-8,-7 8 3,-1 3-3,-4 3 9,-2-3 0,-4 6-1,-4-2-6,-2 4 0,-2-2 7,1 2 12,-1-2-3,2 4-7,-1-4 4,1 0-6,-2 0-41,2 0-83,0 0-133,-12 3-357</inkml:trace>
  <inkml:trace contextRef="#ctx0" brushRef="#br0" timeOffset="54753.1316">10081 8718 330,'0'0'295,"0"-2"-100,0-2-60,1 1-13,-1-1-1,3-3-5,-3 5-59,0 0-42,-3 2-15,3 0-17,0 0 1,0 2-19,0 0-10,0-2 14,0 3 17,-1-3 14,1 0 8,0 0 23,0 0 31,0 0 4,0 0-8,0 0-11,0-3-19,0 3-11,0 0-17,0 0-88,0 0-117,-3 11-331</inkml:trace>
  <inkml:trace contextRef="#ctx0" brushRef="#br0" timeOffset="55772.19">10164 8661 801,'-3'0'198,"2"0"-93,-3 0-75,3 0-19,0 2 56,1 2 61,-2-1-20,0 0-53,2-1-25,-1 0-10,1-2-5,0 2-2,1-2-13,3 1 0,3 6 0,2 7 14,6 5 7,5 10-1,0 2 8,3 5 7,-4-2-13,1-4-10,-3-1 2,-5-6-5,3 2 3,-1 2 7,-1 7 4,3 5-4,0 6 5,0 13 8,2 8-4,0 12-11,-1-3 7,-1-6-14,-3-7-1,-1-15-7,-5-14-1,-1-17 1,-3-6-1,0-8 7,-2-4 4,1 0 7,0-2 14,0-6 39,6-13-6,11-22-52,8-27-8,2-9-6,6-4 1,-5 13-1,-7 10 0,2 4 1,2-3-1,3 0-1,3-1 0,1 5 0,-4 5 1,-4 10-1,-3 4 0,-8 14 1,-2 3 0,-7 10 0,-1 5 1,-5 2 0,0 4 0,0 0-1,-3 4 0,3-4-10,-2 3 2,2-3-4,0 0-28,0 0-19,-1 0-25,1 0-42,-2 0-63,1 1-162,-38-1-596</inkml:trace>
  <inkml:trace contextRef="#ctx0" brushRef="#br0" timeOffset="56433.2277">11417 8235 271,'-3'-3'811,"2"3"-664,-1 0-114,2 0-33,-4 3 0,0 4 24,-2 8 44,-8 12-14,-2 21 4,-5 14 14,-2 15 0,3 8-19,-3 3-17,5-8 3,-4 2-8,-3-1-2,-2 3-11,-9 8-6,-24 57-3,-12 32 0,8-1-8,48-131 0,4-4 0,3-4-1,-10 41 0,8-13 0,2-16 0,5-16-34,4-19-61,0-10-26,4-8-23,5-14-75,44-54-292</inkml:trace>
  <inkml:trace contextRef="#ctx0" brushRef="#br0" timeOffset="57147.2686">11407 9025 859,'-1'1'583,"-2"2"-583,3 0-21,0 6-54,-2 10 57,2 6 18,0 8 0,2 9 11,1 9 1,2 3-3,-3 7 3,-1-4 19,-2-1-5,-1-11-4,-6-7-10,2-9-1,2-10-10,1-6 0,2-12-1,2-5-6,6-13-14,7-20-76,7-20 47,6-19 38,6-8 11,1 3-1,-2 8 2,-2 11 33,-1 10 6,-5 16 16,-6 11 7,-9 11-27,-5 11-29,-4 3-7,0 6-16,4 8 16,0 12 6,2 14 12,0 13-5,-5 8 4,-1 4-11,-3-6-5,-1-11 7,1-10-7,0-17-1,3-9-5,0-9-6,3-6 11,0-10-8,7-17-37,10-15-61,10-12 62,1 7 40,-6 10 4,-7 22 34,-9 13-11,-6 5-1,0 1 14,2 1 2,2 6-8,3-2-17,3 14-2,3 4-2,3 5 3,0 12 6,-1 6 3,-4 6-3,-6 0 9,0-5-3,-8-6-9,0-4-6,-8-11-2,0-5-7,-4-5-90,-4-7-88,-17-24-155</inkml:trace>
  <inkml:trace contextRef="#ctx0" brushRef="#br0" timeOffset="71743.1034">9930 6315 73,'0'4'140,"0"-4"-94,-3 0-2,3 0 59,0 0 56,-1 0 26,-1 3 11,2-3-28,0 0-36,-3 3-40,3-3-31,0 3-16,-1-3-19,1 0-8,0 1-11,0-1-7,0 0 0,-3 5-8,-1 8-1,-2 13 8,-10 9 0,-2 12 1,-4 0 2,1 4 5,-1-6-7,2 1 2,-2-6-2,1 0-20,-5-4-79,3-10-108,-11-22-279</inkml:trace>
  <inkml:trace contextRef="#ctx0" brushRef="#br0" timeOffset="81115.6395">2420 11028 558,'-3'0'99,"3"4"-66,-2-4-32,2 0 46,0 0 83,0 0 19,0 0-58,0 3-38,-3-2-25,3-1-17,0 4-11,3 0-1,6 3-6,9 1 7,15 0 6,15 2-4,8-2 7,11-4-8,2-3 7,-3 3-7,-4 5 5,-10 2-6,-7-3 1,-11 2-1,-8-2 0,-5 0 1,-4-7 7,-3 1-7,-3-4 6,0-2-7,-3-5-21,1-5-57,-2-11-150,-12-85-260</inkml:trace>
  <inkml:trace contextRef="#ctx0" brushRef="#br0" timeOffset="81365.6538">2646 10680 682,'-6'-3'119,"1"3"-53,-2-4-65,3 8-1,4 9-25,-3 13 11,6 19 14,0 18 0,4 13 16,2 4-15,0-5 5,2-12 3,0-17-3,-1-13-6,-4-10-5,-2-9-62,2-3-107,12-4-74</inkml:trace>
  <inkml:trace contextRef="#ctx0" brushRef="#br0" timeOffset="81588.6666">2918 10670 835,'-5'-6'183,"3"3"-87,-6-1-69,5 8-27,0 8-20,1 9 10,-2 13 10,-4 17 11,-2 9-10,4-3-1,5 2-1,1-11 0,4-11-40,5-11-110,3-11-134,28-51-8</inkml:trace>
  <inkml:trace contextRef="#ctx0" brushRef="#br0" timeOffset="81775.6773">3043 10810 784,'0'2'96,"0"2"-96,0 4-1,0 3-8,0 0 9,-2 2 10,-1 1 31,-4 7-17,-5 5 0,-12 13-3,-7 6-3,-12 8-18,-6-2-66,-1 4-129,-69 57-80</inkml:trace>
  <inkml:trace contextRef="#ctx0" brushRef="#br0" timeOffset="81987.6894">2560 11267 604,'-3'12'139,"1"2"-139,-2 15-3,1 5 3,2 3 0,3-5 10,0 7 11,4 3 0,-2 10 0,-1 0-6,-6 4-15,-3-4-64,-2-7-58,-6-11-13,2-12-43,-15-34-31</inkml:trace>
  <inkml:trace contextRef="#ctx0" brushRef="#br0" timeOffset="82639.7267">2557 11515 166,'13'-24'201,"1"9"-36,13-16-52,8 10-61,6 13 20,5 7 44,2 5-68,-1 2-17,-2 8-7,0-4-6,-3-5 3,3-5 12,1-5-3,5-5-10,-1-4-10,4 5-1,-10 3 5,-11 8-14,-19 5-38,-8 6-10,-18 10 48,-14 13 98,-19 17-44,-17 9-54,-58 38-11,77-71-50,-31 17-43,10-21-31,17-20-64,19-26-38,8-80-99,20 60 211,2 32 125,-4 2 167,2 3-25,0-2-40,0 5-67,2 5-34,-1-1-1,4 8 24,4 5 42,-3 4 3,7 9 0,-4 7-38,-1 5-23,-3 0 16,-1 2-3,-4-4 7,0-5-27,-4-12 12,4-9-7,0-9 36,2-10 6,1-13-48,5-14-13,9-21-32,11-11 9,12-3 22,6 5 14,0 19 1,-8 19 6,-12 18-7,-7 10-9,-8 11 2,-5 8 7,-1 5 15,-5 9 32,-5 4 19,-2 8 7,-5 3-25,0 4-25,3 1-10,-1-4-2,5-4-10,2-10 0,3-12-1,2-13-63,-1-13-27,1-13 69,-2-20-177,-2-21-69,-10-156 102</inkml:trace>
  <inkml:trace contextRef="#ctx0" brushRef="#br0" timeOffset="82818.7368">2991 11459 339,'-4'-1'226,"3"-2"-58,-2-1-93,3 11-75,0 10-11,2 12 11,-1 17 72,2 14-9,-1 7-36,-1 7-7,1 0-2,-4-2-18,-3-2 19,1 1-4,0-4-10,0-8-5,6-9-110,6-6-112,35-15-243</inkml:trace>
  <inkml:trace contextRef="#ctx0" brushRef="#br0" timeOffset="83046.75">3684 11164 175,'-1'3'749,"-5"13"-690,2 13-46,-2 14-12,3 17 10,-3 8 13,-2 8 16,-2 9-10,-2-1-15,4-6-6,0-3-7,0-11 4,-1-12-6,3-11-63,2-18-173,2-42-250</inkml:trace>
  <inkml:trace contextRef="#ctx0" brushRef="#br0" timeOffset="83344.7669">3780 11245 495,'1'-3'366,"1"3"-261,7 0-96,4 3-7,12 0 8,13-3 10,8-3 7,14 0-11,9-1-7,8 0-8,-7 5-1,-10 9-1,-15 2-19,-14 14-20,-11 13 40,-14 10 30,-14 15 81,-14 11-12,-18 14-12,-14 5-32,-7-4-14,-5-8-25,6-2-16,11-16-10,9-17 2,8-10-101,11-25-46,1-20-82,-21-99-100</inkml:trace>
  <inkml:trace contextRef="#ctx0" brushRef="#br0" timeOffset="83510.7764">3801 11628 364,'4'-7'251,"5"-2"-127,7-10-58,12-1 27,9-3 11,6 5-34,8 1-25,0 1-27,2 0-9,-6 9-9,-7 6-20,-17 6-134,-19 19-127,-25 16 125,-124 127-57</inkml:trace>
  <inkml:trace contextRef="#ctx0" brushRef="#br0" timeOffset="83677.7861">3655 12016 759,'3'0'188,"4"-2"-187,11-2 98,9 0-9,14 2-6,9-5-22,10 4-22,-1-1-16,4-3-6,-5-1-7,-2-11-11,0-7-63,-9-15-192,39-126-293</inkml:trace>
  <inkml:trace contextRef="#ctx0" brushRef="#br0" timeOffset="84056.8077">4226 10564 1020,'-4'9'209,"1"8"-205,-8 21-4,-1 24 0,-7 68-1,6 50 1,4 20 1,4-64 32,-1 3-9,-4-2-13,2-17-4,-4-3 4,5-69-1,1-3-2,4-7-1,-1 34-6,6-18-1,11-14-1,4-10 1,12-9 30,14-8 17,9-9-11,18-9 21,5-4-21,-1-4-35,-7 3 20,-14 4-19,-12-4 7,-14 3-3,-18 1-6,-3 3 9,-6-6-9,2-8-76,3-22-186,6-147-400</inkml:trace>
  <inkml:trace contextRef="#ctx0" brushRef="#br0" timeOffset="84478.8319">5307 10804 1066,'-5'-7'186,"2"1"-90,-5-6-48,-3 8-15,-3 4 9,-11 6-37,-9 17-5,-13 17-1,-8 25 1,-8 15 0,-11 2-1,3 1-35,4-17-39,8-11-17,13-15-19,16-16-42,19-13-75,14-12-30,63-44-111,-25 20 229,-22 19 140,-3-2 142,-6 7 16,14-2-26,-5 7-21,-4 12-36,2 11 55,-3 10 4,-4 19-23,-3 18-8,1 65-2,-14 36-29,-13 1-27,2-65-21,-7-6-5,10-54-5,4-6-1,0 0-13,-7 37-31,8-11-154,5-27-263,38-123 0</inkml:trace>
  <inkml:trace contextRef="#ctx0" brushRef="#br0" timeOffset="84674.8431">5103 11424 1083,'6'0'204,"7"-4"-180,12-4-18,14-5 2,10-6 1,7-1 0,1 5-8,-3 0 0,0 5-1,-7 9-10,-14 2-40,-9 5-55,-7 4-63,-7 2-148,-10-18-239</inkml:trace>
  <inkml:trace contextRef="#ctx0" brushRef="#br0" timeOffset="84935.858">5401 10910 910,'0'2'147,"1"2"-147,-1 12-12,0 21 12,-1 20 40,-2 25 25,-3 70-22,-1 33-13,-3 10-6,3-71-4,1-3-10,3-13-9,3-8 0,3-57 7,-1-2-8,0-6-17,4 40-56,1-11-41,-4-18-56,-3-15-100</inkml:trace>
  <inkml:trace contextRef="#ctx0" brushRef="#br0" timeOffset="85200.8732">5534 11164 877,'-4'-4'458,"0"4"-350,-2-1-82,0 6-25,-8 12 51,-11 14 13,-13 18-26,-11 26-15,-11 11-12,-35 61 0,61-100-12,-27 46 12,7-15-11,16-17-1,14-24-45,17-15-149,13-18-113,17-18 25,89-129-439</inkml:trace>
  <inkml:trace contextRef="#ctx0" brushRef="#br0" timeOffset="85395.8843">5442 11410 57,'3'-1'789,"3"1"-652,12-4-109,0 8 5,8-1 36,0 5 0,2 4-7,2 5-41,3 1-6,-2 2-6,-1 3-8,-3-1-1,-9-6-1,-5 0 0,-4-7-25,-9-5-43,-4 0-33,-5-2-9,-56 10-162</inkml:trace>
  <inkml:trace contextRef="#ctx0" brushRef="#br0" timeOffset="85688.9011">5150 11894 1067,'0'-1'270,"6"-2"-207,12-6-61,11-8 53,13-9 26,15 7-12,3-3-34,2 12-17,-8 6-9,-9 4-3,-11 4 0,-8 2-6,-6-2 0,-8 3-7,-3 0 6,-3-3-4,-3 1 5,-3 0 0,2-2 0,-2-1 0,1 0-1,-2-2-19,-1-2 10,-4-6-2,-3-7-150,-42-60-370</inkml:trace>
  <inkml:trace contextRef="#ctx0" brushRef="#br0" timeOffset="113456.4893">2422 12638 360,'-3'-4'213,"-1"1"-117,-2 0-17,2 1 2,1 4 3,3-2-18,0 0-37,0 2-23,7-2-6,8 1 13,8 2 7,13-6 13,8 2-6,10-3-8,6 0-5,5 2 1,8 4-5,3 2-9,49 8 1,20-1 11,13 1 7,-46 2-11,-3-2 0,-3-2-9,-64-2 0,-4 0 8,-1 1-8,40 11 0,-5-1 1,-2 3-1,0-2 1,4-4 6,4-4 1,45-5-7,2-7 10,-84-2-11,-3 2 2,35 2-2,-3 2 0,-9 0-1,-13 5-9,-5 5-2,-14-2 1,2 4 4,-8 0 7,3-3 0,7 1 9,10-5 1,10 1 1,11-7-2,0 0 0,1-6-3,-12 2-5,-10 1-1,-15 0 0,-11 1-1,-11 2-14,-6-2-17,-2 2 5,1-3 27,0 0 26,2 0-25,0 0 7,1 0-4,5 1 13,-3 2 4,2-2-5,-1-1-2,-1 0-2,-1-1-6,-2 1 3,-1 0 0,4 0-2,6-3 4,5 2 23,9-6-4,4 0-7,-1-4-11,-6 2-5,-1 2-5,-11 4-2,-2 0 0,-7 3 2,-3 0-1,0 3 11,-1-3 32,2 0 34,-2-5-17,-2-1-35,3 1 1,-2-5-9,2-2-17,-1-2 0,-1-4 10,1 5-5,0-1-6,-1 2-44,-3 6-172,-25 17-432</inkml:trace>
  <inkml:trace contextRef="#ctx0" brushRef="#br0" timeOffset="114550.5519">6576 11945 175,'0'3'0</inkml:trace>
  <inkml:trace contextRef="#ctx0" brushRef="#br0" timeOffset="114758.5638">6579 11951 34,'0'0'119,"0"0"-44,0 1-23,0-1 20,1 0 36,-1 0 35,2 0 8,-2 0-22,0 0-30,0 0-40,0 2-29,-2 0-13,2 2-17,0 3 0,-1 9 13,-2 6 2,-5 3 4,-2 4-2,-6 5-11,-1 1 13,-4-2-19,2-4-106,-2-5-179,-13-24-356</inkml:trace>
  <inkml:trace contextRef="#ctx0" brushRef="#br0" timeOffset="116186.6455">7328 11309 351,'-8'-1'225,"3"-2"-102,-4 2 15,4-3 10,4 4-13,-1 0-24,2 0-12,0 4-33,0-4-30,0 1-22,-3 2-13,3-3-1,-1 1 6,1-1-4,0 1 5,0-1-6,0-1 5,0 1 0,0 0 8,0 0-2,0-1 4,1 1-1,-1-3-4,0 3 2,0 0-2,0 0 10,0-1-9,-1 1-5,1 0-1,0 0-6,-3 1-9,3-1-3,0 3 0,0-3 0,3-3 3,-3 3 3,0 0-1,0 0-2,13 4 8,8-4 1,12-4 1,16-5 7,10-4-7,9-5 1,-1 4-1,0 1 0,-6 7-1,-7 2 0,-8 4-1,-15 2 0,-7 0 0,-9 1-1,-7 0 2,-5-3 0,1 0-1,-2 0-31,-1 0-50,2-3-58,-1 0-47,-1-3-107,-27-11-161</inkml:trace>
  <inkml:trace contextRef="#ctx0" brushRef="#br0" timeOffset="116457.661">7386 11328 607,'-3'-8'197,"2"4"-56,-3-3-41,4 7-69,0 0-31,0 3-12,2 5 12,-2 14 11,-2 11 28,-5 20-3,-5 18-9,-7 7-9,-2 6-9,0-7-8,-1-11 8,7-10-9,9-9 0,1-12 0,5 0 0,1-8-35,0-7-70,2-6-115,1-10-62,11-59 16</inkml:trace>
  <inkml:trace contextRef="#ctx0" brushRef="#br0" timeOffset="116668.673">7329 11680 574,'0'1'223,"5"-1"-173,8 0-50,10-1 60,17-6 36,9-1-9,14-9-33,7 1-20,2-4-16,-10 8-10,-6 5-8,-16 4 0,-16 4 0,-11 4-78,-17 9-60,-16 16 27,-23 15-88,-135 106-175</inkml:trace>
  <inkml:trace contextRef="#ctx0" brushRef="#br0" timeOffset="116877.685">7198 12094 370,'-1'0'327,"1"-1"-121,0-2-198,6 6-7,3-2 48,10-1 69,11-1 11,16-5-30,8-2-31,7-4-41,-3-1-18,0 4-3,-4-1-6,-5-3-2,-3 1-43,-8-4-36,-5 1 2,-13-6-4,-6 1-40,-10-7-139,-25-73-200</inkml:trace>
  <inkml:trace contextRef="#ctx0" brushRef="#br0" timeOffset="117475.7192">7119 10867 857,'-3'-6'230,"3"4"-106,3-9-101,21 1-14,25-10 4,69-21 52,48-8-8,4 26-15,-61 24-15,-9 13-11,-11 11 8,-52-13-6,-2 4-12,-5-2-4,29 14 5,-8-1-7,-8-8 1,-3-3 5,-9-6 3,-9-10-1,-4 0 2,-12 0 13,-5-10 11,-4-12-22,-8-5-11,-9-11 8,-7-2-8,-10 0-1,-11 5 1,-3 2-1,-4 1 0,1 3 1,6 0-1,5 5 0,14 8 1,13 7 1,8 5-2,9 1-22,17 6-12,13-2 20,19 5 14,12 0-1,7 7-1,-7 4 1,-3 5-13,-13 7 8,-6 8 5,-10 8-7,-5 8 8,-11 6 1,-4 8 11,-17 1 2,-2 1-4,-12-6 2,-4-9 6,-4-3-10,-1-10 4,0 1-6,2-7-6,5-8-74,0-9-17,5-4-53,5-2-119,-11-4-398</inkml:trace>
  <inkml:trace contextRef="#ctx0" brushRef="#br0" timeOffset="117852.7407">8795 11256 523,'-1'-4'900,"-1"3"-746,2-5-154,7 13-3,5 5-4,2 7 7,8 7 6,2 1-5,3 4 0,-3-2-1,-7 0-28,-8 0-71,-15 4-9,-14 8 12,-18 4-30,-8 0-74,-5-4-28,5-13 110,7-18 100,15-3 18,11-8 93,10-5-12,11 5-65,9-2-4,7-1 9,10 0 57,5-4 9,-1 4-15,0 2-24,-6 1-15,-13 2-33,-8 3-13,-18 12-2,-15 14 4,-21 19-122,-141 152-194</inkml:trace>
  <inkml:trace contextRef="#ctx0" brushRef="#br0" timeOffset="117989.7486">8493 12187 184,'15'-6'233,"1"1"16,20-6-36,5-8-18,5-5-41,3-4-37,6-8-33,8-3-34,-3-3-31,5-3-19,1-2-152,93-96-229</inkml:trace>
  <inkml:trace contextRef="#ctx0" brushRef="#br0" timeOffset="118753.7922">9454 10936 1066,'-1'0'207,"-1"0"-159,0 4-48,4 17-24,0 13 19,-1 15 5,0 13 1,1 3-1,-5 6-4,-3-3-82,-9 1-13,-2-6 12,-5-15 35,3-10 4,4-20 10,3-16 38,9-18-7,10-17-104,10-24-48,14-24 66,11-3 88,3 3 5,1 17 114,-10 21-6,-15 18-6,-8 10 14,-5 8-22,-4 7-44,-2 2-34,1 3-10,2 7 0,2 10 9,1 11 3,-1 15 3,-3 14-1,-10 9-4,-6 5-16,-7-3-6,-10-1-15,-5-7-6,-3-6-12,0-12 0,5-15-15,7-18 9,7-17 18,7-11-9,8-19-51,5-10 41,5-4 32,6 2 14,0 10 0,0 7 18,2 14-1,-4 5 19,-2 0 18,-3 9-29,-4 4-23,3 8 13,-6 7 46,-10 15 38,-8 18 8,-18 14-55,-10 10-28,-7-1-24,5-8-43,15-12-59,13-22-80,18-21-77,15-18 47,15-16 140,14-13-36,6-2 108,3 2 58,-6 7 35,-7 18-3,-6 8-10,-2 10 80,-6 5-29,3 7-31,-4 2-59,-1 0-16,-1 1-8,0 0-16,0 3 11,4-3-12,-1-1-21,6-4-88,-3-14-89,32-61-57</inkml:trace>
  <inkml:trace contextRef="#ctx0" brushRef="#br0" timeOffset="118959.8041">9930 11211 761,'-4'-6'215,"4"5"-136,-2-3-79,2 8-1,2 7-58,2 9 59,-1 20 27,-1 11 47,0 17-38,-5 5-9,-5-1-8,-1-8-19,2-9-10,4-16-88,3-11-76,4-21-141,32-69 89</inkml:trace>
  <inkml:trace contextRef="#ctx0" brushRef="#br0" timeOffset="119242.8203">10139 10997 733,'-2'6'188,"2"-5"-178,0 16-10,0 11 0,-1 16 15,-1 17 75,2 10-22,2 13-19,1 10 2,-2 2-4,-1 0-4,-3-4 8,-4-6 8,-5 0 14,-5-7-20,-2-1-2,-3 5-15,0-9-21,-1-9-2,5-10-2,2-22-5,6-11-5,6-11 17,1-11 7,-3-15-25,-3-15-88,-3-20-130,1-37-38,1-268-327</inkml:trace>
  <inkml:trace contextRef="#ctx0" brushRef="#br0" timeOffset="119536.8371">10752 10648 240,'-6'-6'1020,"6"12"-1020,-2 0-64,2 23 25,-1 16 27,-4 14 12,-3 9 30,0 16-6,3-2 1,3-3-11,-3-8-4,0-10-2,0-10 4,0-8 0,1-13-3,-1-11-9,2-11-24,1-8-18,1-12 12,2-17-267,34-128-235</inkml:trace>
  <inkml:trace contextRef="#ctx0" brushRef="#br0" timeOffset="120241.8774">10883 10783 172,'13'-24'153,"-3"10"18,12-21 3,-13 19-7,-3 9-20,-4 7-62,-1 6-44,5 2-31,1 6 7,5 13-2,8 12-5,3 22 1,3 17-2,-1 8 0,-3-3-9,-5-8-1,-13-13-13,-8-9 14,-14-6 30,-11-2 3,-8-6-9,-10-4 6,-1-11-30,2-16-15,8-12-38,9-24-32,12-18-94,10-17 23,17-6 102,4 2 54,6 7 14,3 9 41,-6 11 26,0 12 24,-10 10 3,-2 11-37,-4 6-62,-1 1-9,-1 2-38,0 11 2,-3 9 17,-3 7-55,-8 4-64,0 3-46,2-6-11,5-9 115,2-9 55,8-5 14,2-2 11,0 6 77,6-1 28,6 2 7,8-1-29,6-3-31,3 0-25,-1 2-15,-5-2-12,-10-1 0,-11 0-22,-10 6-10,-12 5 32,-25 11 23,-20 15-23,-66 35-98,-25 6-32,4-18 62,111-57 37,10-7 31,9 0 40,-14 4 89,18-7 39,18-6-130,12 1 4,16-4 16,21-4 31,55-16-5,43-5-41,23 3-23,-55 23-5,-1 8 1,-5 0 10,-24 4 5,-56 0-16,-6 0-14,-10 3-1,16 0 0,-21-2-99,-18 3-55,-18-2 104,-115 12-254</inkml:trace>
  <inkml:trace contextRef="#ctx0" brushRef="#br0" timeOffset="121275.9365">10838 11573 752,'-6'0'236,"6"0"-151,-3 0-85,3 7-30,0 8 13,-1 12 17,1 14 1,-2 7 5,-3 8 2,0-3 1,-1-8-8,0-13 7,2-10-7,2-13 16,-1-9 11,6-6 5,5-13-33,12-20-54,16-18-34,17-5 47,8 10 20,-1 14 20,-16 18-10,-11 17-17,-16 10 28,-4 12 6,-10 4 78,-5 14-6,-5 3-3,-11-1-15,-3 2-12,0-2-23,-3-13-4,2-9-1,4-3-20,-4-6-23,1-8-41,0 0-2,0-12 7,5 2 11,5-1 35,4-1 13,2 5 1,2 4 21,3-1 22,0 0 13,4 4-57,4 2-9,3 6-11,8 6 4,2 5 4,0 8 11,-2 1 1,-5 1 0,-3 1 2,-6 1-1,-7-5 20,-2-5 14,-8-3 35,-4-5 20,-8-4-45,-4-2-22,-4-7-14,3-10-3,5 1 3,8-1-8,10-2 6,1 4-7,10 5-13,7-1-7,9-2 11,15 0 2,6 0-1,6 6-1,-8 10-1,-6 2-4,-12 1-4,-8 3 12,-9 1 6,-7 4 6,-13 3 8,-11 2 2,-12 6-7,-16-3-8,-7 0 0,-5-3 0,0-3 7,1-5-8,8-8 6,8-6-6,14-4 6,14 0-6,10 0 0,8 0-13,6 0-4,5-4-4,9 0 21,17-5 20,20-4 11,57-12 2,43-11-16,14 13 1,-54 39 3,-12 1 9,-11-1 13,-57-12-8,-2 5-14,-7 4-11,23 2-4,-13 3-5,-14-6-1,-11-8 1,-6 0 5,-1-4 0,-3 0 9,0-1 3,0-2 0,0 3-3,0-1-4,-3 2-5,3-1-6,0 0 0,0 0-6,0 0-6,0 0-49,-4 0-67,-2 8-83,-54 48-110</inkml:trace>
  <inkml:trace contextRef="#ctx0" brushRef="#br0" timeOffset="121835.9686">12055 11442 966,'-2'0'279,"2"0"-147,-1 0-116,-1 3-16,1 1-22,-1-3 20,4 7 2,4 7 5,4 7 7,2 4-1,3 7 2,-3-4-13,-3 2-73,-5 3-208,-47 67-328</inkml:trace>
  <inkml:trace contextRef="#ctx0" brushRef="#br0" timeOffset="122006.9784">11950 12371 1468,'-2'0'237,"2"0"-173,0 2-64,0-2-11,0 0 11,0 0 1,0 0-1,4 2-32,2 6-127,4 2-150,10 8-354</inkml:trace>
  <inkml:trace contextRef="#ctx0" brushRef="#br0" timeOffset="124446.1179">14713 4045 661,'-1'-6'113,"-1"4"37,0-7-144,2 18-6,4 5-32,-2 17 23,0 18 9,-5 15 0,-5 20 0,-11 71 49,1 40-17,6 27-11,3-103 16,-1 3 23,-4 8-15,6 8-9,-1 14-9,-2 24-6,-1 15 6,-6 42-4,-7 47-4,-5-52-4,2 19 2,1 20-16,-5-26 11,13-4-3,-3 45-9,-1-44 0,-3-26 0,3 5 1,1 12 0,-2 3 0,3 11 8,6 27-1,-3-42 5,5 37 1,-1-20-7,-3-12-1,6 26 8,-2 20-13,-2-62 0,3-2 11,0 6 6,-4 17-3,-11-4-4,0 4-4,-6 25 10,6-46-16,-3 15 10,5 1-10,5 19 0,7-22 6,3-3-7,3-15 0,6-37 0,0-1-1,-5 5 1,-3-7 1,3-9 5,-11 14 4,4 41-9,-8-11 10,-1-44 8,-8 5 5,-1-2-10,5-5-5,4 11-3,2-53-5,13-71 0,4-12 0,-3-6-1,2 27 0,1-22 0,3-15 0,-1-13-21,1-7 3,-2-3-8,0 3-77,4-65-130</inkml:trace>
  <inkml:trace contextRef="#ctx0" brushRef="#br0" timeOffset="125556.1814">16360 4489 57,'-1'0'358,"-1"0"-208,-1 0-64,2 1-32,-1-1 9,1 2 28,1-2 8,-2 3-49,0-2-50,2 5 0,-1 4-16,1 12 16,-1 11 1,-3 15 7,-1 8 5,-4 4-1,-1 0 6,2-4 2,-5-2-19,3-11 11,0-6-11,3 1-1,5-6-16,-2-6-73,4-1-106,0-2-60,0-19-195</inkml:trace>
  <inkml:trace contextRef="#ctx0" brushRef="#br0" timeOffset="126390.2291">16068 4406 577,'-3'-2'182,"1"0"-86,-3 0-74,3 2-22,2 4-18,-3 0-12,0 10 6,-3 11 24,-3 14 0,-1 12 8,-1 18-7,-1 11 9,0 5-4,6 1-4,2 1 7,8-1 1,8 3-9,12-4 8,9-6-3,11-16-5,1-11-1,3-15 11,-3-15-4,-2-9 28,-5-9-7,3-8-4,5-15 5,4-10-14,11-10 1,-4-9-15,-6-7 11,-11-1-11,-8-1 11,-10-8-4,-8-1-2,-9-5 18,-7-14 13,-10-56-13,-15-23 0,19 114-6,1 2-9,-10-44-7,3 9-2,-2 12 2,2 13-1,1 14 0,-2 13-1,2 7 6,2 10 5,0 4 22,-5 6 39,-1 5-56,-8 3-16,-2 6-7,-2 5 6,-1 0-7,3 6 1,2-2 6,6-3 0,0 2 0,6-4 1,-5-2 0,3-1-1,0 1-1,1-1 2,-2-3 0,4-1 0,-2 0 0,3 3 1,-4-4-1,2 1 1,0-1 5,0-2-4,3 0 4,-2 0-5,2-3 1,4 1-2,2-1-1,0 2-11,1-2-7,0-1-25,2 6-16,-1-3 14,-1 4-2,3 3-17,0 2-7,3 5-15,3-1-43,1 2-13,3 1-19,16 17-73</inkml:trace>
  <inkml:trace contextRef="#ctx0" brushRef="#br0" timeOffset="127246.278">17516 4212 630,'0'3'142,"0"6"-142,0 6-16,0 11-5,0 7 20,-1 5 1,-1 2 26,1 3 7,-2-3-12,-6 1 19,0 2 7,-6-4-16,-1 3-2,-8 3-10,-4 1-4,-2 3-15,3-8-60,4-7-57,4-12-1,10-14-40,7-8 50,34-64-186</inkml:trace>
  <inkml:trace contextRef="#ctx0" brushRef="#br0" timeOffset="127412.2875">17585 4557 82,'22'-14'90,"-3"-1"6,20-11 33,-4 9-6,-7 2-4,-4 5-43,-4 5-26,-3 1-25,-6 2-13,0 0-10,3 0 5,1 2-1,6-4-6,7 3-27,4-6-64,0-4-85,22-37-76</inkml:trace>
  <inkml:trace contextRef="#ctx0" brushRef="#br0" timeOffset="127801.3098">17846 4267 301,'-4'0'167,"2"-4"32,-1 0-68,3 2-131,3 2-14,0 2 13,3 4 1,0 3 0,6 9 0,-3 11 1,-2 5 29,-5 7-12,-7 10 31,-8 7-11,-9 16-11,-8 8-12,-7 7 0,-2-5-15,1-16-72,5-17-57,11-23 12,6-9 13,5-13 67,2-8 7,-1-7 1,3-9 13,4 0 16,3-6 9,1-1 70,5 6-29,8-2 32,5-2-34,12 5-9,11-3 8,6 3 4,7 4-23,5 5-17,-3 2-2,-6 4-8,-8 3 5,-5 0-6,-8 0-54,-14 0-99,-27 10-164</inkml:trace>
  <inkml:trace contextRef="#ctx0" brushRef="#br0" timeOffset="128155.33">17893 4802 12,'0'0'142,"2"0"-100,3 0-10,1 3 20,0-2 11,-5-1-12,-2 2-12,-1 0-4,-2 4 7,0 6 3,-4 0 61,-3 11-7,-3-4-49,-2 5-26,3-1-17,3-5-1,2 2-6,1-6 1,0 0-1,3-3 2,-5 4-1,0 1 7,-11 6 4,-2 4 0,-6-3 13,0 4-19,0-1 5,2-3-11,5-6 9,4-3-7,8-7 5,6-5-7,4-4-14,4-2-27,5-6-77,7-6-61,7-5 22,44-46-71</inkml:trace>
  <inkml:trace contextRef="#ctx0" brushRef="#br0" timeOffset="128552.3527">17902 4941 514,'0'0'252,"-2"3"-154,2-2-61,-1 1-34,1 4-3,1 4-28,1 7 12,2 9 16,0 9 1,-1 5 0,1-2 5,-2-2-5,0-2 0,0-4 0,-1-2-1,5-4-9,4-3 9,11-5 6,10-4 19,7-4 2,10-8-1,2-4-8,-2-1 12,-2-2 37,-10-3-28,-14 4-16,-8 2-10,-13 2 14,-1 2 59,-1 0 8,-2-4 1,0-2-41,-3-3-36,-1-5-18,2-3-7,0-5-57,3-6-70,-3-2-85,-19-56-157</inkml:trace>
  <inkml:trace contextRef="#ctx0" brushRef="#br0" timeOffset="129034.3803">17251 4073 154,'-2'-2'539,"2"2"-435,-2 0-101,2 2-3,2 1-21,1 3-2,2 6 11,3 8 5,3 9 7,-5 8 1,-1 7 6,-5-1-5,-6 0-2,-8 2-98,-8 0-62,-9 2 38,-67 66-79</inkml:trace>
  <inkml:trace contextRef="#ctx0" brushRef="#br0" timeOffset="129542.4094">17090 4612 7,'1'4'63,"4"0"9,4 5-1,4 7 16,2 0 12,3 9-50,-4 5 1,0 7-4,-2 6-13,-2 5-12,-7 0 3,0 4-6,-7-1 2,2-5-8,-3 3-2,2-4-9,1 1 0,1-5 0,1 4 5,-3-6-5,-3-2-1,3-7 1,0-2 1,1-4-2,1 1 1,1-1-1,-4 0 0,1 0-11,-5 5 11,-7 9 13,-7 1 7,-7 0-5,-1-2-2,4-7-7,3-7 0,13-13 3,7-4 35,4-9-2,11 0-12,17-9 7,21-7-2,68-21 5,42-9 17,19 7-24,-69 33-10,1 2-11,-4 7 66,-6 6-23,-13 1-22,-50-3-16,-5 0-5,-4 1-6,29 11-6,-8-3 0,-5 6-1,-2 3-4,-2 1 5,-2-2 8,-4-3-8,-7-6-57,-7-8-41,-5-8-56,11-65-146</inkml:trace>
  <inkml:trace contextRef="#ctx0" brushRef="#br0" timeOffset="130355.4559">19235 4173 361,'-4'-12'252,"-1"1"-75,-7-8-22,-1 0-35,-2-2 21,-6 4-78,0 0-26,-3 6-23,-1 6-14,0 7-8,-4 8 2,3 16-7,-2 11-2,0 16-5,1 13 7,3 9 4,4 7-3,6 3-2,9-9-1,7-9-6,9-11-8,5-13 29,8-15 14,9-15-13,14-20-1,12-18-7,3-19-8,2-16 9,-5-11 6,-7-3 12,-12-3-4,-12 6-2,-14 5-5,-9 7-1,-8 14 24,-5 8 19,-1 11 25,1 10 7,3 10-24,3 4-51,2 8-56,-2 12 14,0 9 29,-6 18 12,0 13 0,-4 6 0,-2 11 1,-9 7 0,-3 12 9,-21 65 26,29-104-13,-17 58-5,-19 50-2,3 12-8,3 12 2,22-64-3,12-19-4,11-67-2,3-7-10,1-7-4,1 24 0,4-16 14,-2-13 7,1-8 7,3-9 11,6-8 28,15-13 5,12-12-22,10-6-16,1-8-10,-5 5-10,-10 2-15,-5 2-114,-2-4-169,47-88-381</inkml:trace>
  <inkml:trace contextRef="#ctx0" brushRef="#br0" timeOffset="130700.4756">19550 5234 887,'-2'1'171,"1"5"-171,-4 6-1,-5 10 1,-2 11 36,-6 12-14,6 10-8,5 0-8,4-6-6,3-10 0,7-13 1,-4-8-2,3-13 1,5-7 0,9-12 102,12-19-47,9-16-29,3-12-26,-7-9 7,-7 1-6,-12 12-2,-11 2 0,-8 12 1,-7 4 10,-8 12 35,-5 3 24,-4 7-10,4 10-26,-3 7-33,4 11-17,-3 18-103,-3 13-119,-38 96-363</inkml:trace>
  <inkml:trace contextRef="#ctx0" brushRef="#br0" timeOffset="133380.6289">20357 4353 283,'2'-8'129,"3"0"-34,2-7-11,1-1-27,1 1 19,-1-2-5,1 4 2,-5 2-19,1 2-13,-4 4-2,-1 2 18,-1 1 1,-2-1-2,3 0-17,-2-3-9,1 2 0,-2 1-6,3 1-15,0 2-3,0 0-6,-4 0-6,4 2-4,-1-2-10,-3 2-10,2-1 3,-4 9 21,-7 1 5,2 4-1,-5 1 2,4 1 6,2 1-4,-1 1 5,1 1-6,-1 6 0,1 9 0,-3 8 0,-1 8 0,0 6 5,0 10-5,1 5 0,0 0 14,4-7-15,0-3 1,5-8 1,2-3-2,3-3 1,0-3 0,4-4-1,3-1 0,-2 2 0,0 3 1,1 0 0,3 6 1,-3 1 4,2 4-5,-3-1-1,6-4 2,-6-6-1,8 0-1,-1-7 1,2-4 0,1-4 10,-3-10-10,-2-7 6,-2-1 1,2-4-7,-1-1 13,0-1-5,1-1-2,1-4-7,-2 3-90,2 6-138,6 12-624</inkml:trace>
  <inkml:trace contextRef="#ctx0" brushRef="#br0" timeOffset="134228.6774">20897 4255 609,'0'0'274,"-2"2"-221,2 2-53,0 2-14,0 11 14,0 4 42,2 3-4,-1 2-10,4 3-8,-2-5-10,0 2 2,0-3-10,-7-3 14,-7 3-2,-13 7-14,-14 10-84,-109 88-364</inkml:trace>
  <inkml:trace contextRef="#ctx0" brushRef="#br0" timeOffset="134618.6997">20642 4829 507,'3'-7'194,"4"5"-137,12-10-27,7-5 46,13-3 1,4-4 11,-2 8-35,-9 5-38,-8 10-15,-10 2-2,-6 7-23,-4 7-25,-6 7 32,-7 8 18,-6 6 15,-7 7 18,-4 1-13,2 5-10,1-2-9,8 6 8,0-1-9,7 0-1,-3-1-5,6-9 5,2-6 1,2-10-11,2-3 2,1-5-1,4-5-8,2-2 18,7 3 4,5-7 20,10-7 18,5-7-1,3-7-13,-2-1-5,-1-8-11,-2-6-12,3-6-78,0-9-182,31-109-235</inkml:trace>
  <inkml:trace contextRef="#ctx0" brushRef="#br0" timeOffset="134844.7126">21197 4645 639,'-1'-4'280,"2"4"-79,-2-4-96,2 4-25,5-3-28,12-3-35,16-3-2,23-4 3,59-11-6,16-1-2,-96 17-4,-7 2-5,33-7 0,-10 4-1,-8 0-28,3-5-61,-4-2-68,-3-3-85,17-38-92</inkml:trace>
  <inkml:trace contextRef="#ctx0" brushRef="#br0" timeOffset="135137.7293">21583 4219 555,'0'-4'156,"0"4"-26,0-3-68,2 3-53,-2 2-9,1 9-57,4 5 57,-2 19 28,1 22 35,0 22-10,-8 83-19,-11 52 17,4-7-16,11-80-19,5 27-4,7-18 29,6-14-13,-1-3-13,-10-76 3,2-7-12,-4-5-6,4 24-40,-3-22-32,-1-21-74,-2-15 88,5-23 16,22-141-510</inkml:trace>
  <inkml:trace contextRef="#ctx0" brushRef="#br0" timeOffset="135343.7412">21858 4153 721,'-1'-2'228,"1"2"-101,0-1-87,0 2-40,0 5-40,0 4-1,-2 9 26,-1 14-15,-6 15-55,-9 16-92,-64 120-123</inkml:trace>
  <inkml:trace contextRef="#ctx0" brushRef="#br0" timeOffset="135514.751">21425 4840 576,'0'3'238,"0"-3"-166,2 0-57,-1 0 11,4 0 4,8-3 1,14-2 1,13-9-2,5 1-30,0-5-60,-8 2-152,-1-7-152</inkml:trace>
  <inkml:trace contextRef="#ctx0" brushRef="#br0" timeOffset="135864.771">21518 4846 223,'1'1'125,"1"2"-103,4 4-5,1 1 17,-4 0 29,0 3 21,-1 3-28,-4 7 14,-2 7-8,-7 10 14,-4 2-34,-8 5-18,-4 0-18,-2-1-6,-2-8-93,1-10 6,6-16 44,1-6 43,6-8 0,1-5 10,5-1 2,4-4 9,5 5 54,2-1-13,6 1-25,3 0-26,10 3-11,5 0 7,7 2 10,4 4 4,1 0-3,0 0-9,0-4 6,2-2-5,-3-3-10,5-5-127,66-53-248</inkml:trace>
  <inkml:trace contextRef="#ctx0" brushRef="#br0" timeOffset="136240.7925">22237 4135 866,'0'-4'194,"5"-3"-110,6-5-72,10 2-12,11-1 0,7 4 0,10 5 0,-1 4-1,-8 4-1,-8 6-14,-8 0-20,-13 9-11,-7 1 32,-7 5 15,-4 7 1,-7 3 5,-7 3-4,2 1 4,-1 3-5,3-2 7,3-1-8,-4-4-26,1-3-64,-4-5-23,-5-8 2,-4-5-28,-46-8-46</inkml:trace>
  <inkml:trace contextRef="#ctx0" brushRef="#br0" timeOffset="136579.8119">22188 4553 336,'-14'24'181,"2"-3"-46,-9 22-21,2-5-12,9-5-24,8-8-39,8-5-21,13 2 9,14-5 12,11-1-7,5-6-20,4 2 4,-9-11-7,-11 0-8,-10 3-1,-10 2-7,-3 5-19,-5 5-5,-4 3 31,-2 7 0,-3 6 7,-4 7-6,0 5 0,0 5 1,-2 3-1,-3 3 7,1 0-2,-5-7 0,-3 1 1,-3-4 8,-5-6-15,1-7-18,0-10-165,-27-38-370</inkml:trace>
  <inkml:trace contextRef="#ctx0" brushRef="#br0" timeOffset="136776.8231">21988 5286 619,'0'-3'264,"3"-1"-91,1-8-101,11-2-38,12-4-17,12 1 19,10-3-14,12 3 2,1 3-16,0 2-7,-8-2-1,-4 7-7,-8-2-80,-6 2-141,36-37-258</inkml:trace>
  <inkml:trace contextRef="#ctx0" brushRef="#br0" timeOffset="137043.8383">23222 4057 798,'-8'-10'222,"4"8"-95,-8-6-58,3 6-42,4 2-22,1 2-5,-3 8-20,-2 10 8,-8 11 6,-4 14 6,-6 4 0,-7 10 2,-6 9 7,-8-1-8,0-4-1,1-12-13,11-14-68,12-14-108,14-20-105</inkml:trace>
  <inkml:trace contextRef="#ctx0" brushRef="#br0" timeOffset="137210.848">23063 4321 379,'14'1'156,"0"-1"-67,18 6-17,4-3-26,-3 0-16,4 0-10,-10 0-10,1-3 1,1-4 1,2-1-12,6-5-118,83-30-158</inkml:trace>
  <inkml:trace contextRef="#ctx0" brushRef="#br0" timeOffset="137444.8613">22856 4637 37,'9'4'317,"1"1"-241,14 6-22,9-1 54,4-4-16,1 0-35,-1-3-17,-4-1-19,7-2-3,5-8-18,9-4-15,5-2-163,93-24-107</inkml:trace>
  <inkml:trace contextRef="#ctx0" brushRef="#br0" timeOffset="137637.8724">22812 4990 154,'1'12'77,"0"0"28,5 8-63,5-1 0,7-8 10,7-2-1,7-9-15,6-6-33,1-10-3,1-5-81,42-46-136</inkml:trace>
  <inkml:trace contextRef="#ctx0" brushRef="#br0" timeOffset="138153.9019">23065 5030 265,'-5'6'159,"2"-1"-84,-7 9-13,4-5 38,2-3-46,7-2-54,7-2 1,7-2 14,17 0 10,8-6-25,4-4-28,-3-6-2,-6 0-33,-6-4 13,-1 4 37,-5 0 11,-3 7 2,-2 5-1,-10 6-9,-4 6-16,-8 4 26,-4 5 86,-6 9 22,-6 1-12,-12 7-29,-7-1-1,-12 5-25,-15 2-14,-8 4-15,-53 18-5,-12 3 1,102-50-7,7-3 0,-21 10 5,17-8-5,14-13 11,10-2 1,4-8-5,4 2-3,9-5-5,9 0 0,8-3 0,9-4 27,6 8-1,8 1 26,0 2 35,4 6-27,7 1-13,11-3-10,53-5 7,22-1-26,-110 17-11,-3 0-7,31 3-1,-18 4-7,-17-4-20,-13-3-119,-7 0-93,-5-7-264</inkml:trace>
  <inkml:trace contextRef="#ctx0" brushRef="#br0" timeOffset="138577.9261">24027 4280 845,'-1'9'132,"-3"4"-132,-3 21 0,-6 22 39,-4 16 41,0 15-20,5 7-26,0-5-16,10-13-6,1-13-10,2-21-1,1-13 7,2-10 1,-4-9 6,0-9 1,0-2-16,2-5-15,4-8-150,33-72-300</inkml:trace>
  <inkml:trace contextRef="#ctx0" brushRef="#br0" timeOffset="138890.9441">24137 4363 772,'6'-6'184,"4"-4"-127,14-4-34,13-5 2,6 1 8,5-2-1,5 5-20,-1-1-11,0 7 1,-6 8-2,-11 2-6,-11 8-21,-15 9-21,-4 3-3,-9 10 51,-4 17 6,-11 14 45,-4 13 25,-1 14-26,-1 6-22,-2-6-7,5-12-7,-1-13-1,7-17-7,-3-13 2,0-10-7,-9-10 19,-4-11-20,-10-5-69,1-7-60,8-14-68,-11-74-125</inkml:trace>
  <inkml:trace contextRef="#ctx0" brushRef="#br0" timeOffset="139066.954">24107 4667 551,'7'-6'144,"5"-2"-84,18-2-13,14-7 17,17 3-11,7-4-13,2 4-22,-6 8-10,-10 6-8,-18 5-6,-18 5-52,-18 3-191,-24 9 166,-23 11 53,-166 92-162</inkml:trace>
  <inkml:trace contextRef="#ctx0" brushRef="#br0" timeOffset="139215.9627">24102 4892 75,'-7'10'169,"2"0"-91,-7 14-33,7 1 42,2 2 33,5-7-18,4 1-6,8-5-10,7-2-1,9-6 1,8-8-16,11-7-25,6-12-22,6-10-23,-4-9-115,-6-7-146,32-105-400</inkml:trace>
  <inkml:trace contextRef="#ctx0" brushRef="#br0" timeOffset="139611.9853">24493 3826 882,'0'-1'250,"0"-2"-116,-2 3-134,0 9-27,-6 17 4,-8 21 17,-3 24 6,-6 15 8,-18 78 8,-12 36 4,6 15-4,23-75-10,7-28-5,11-65 8,2-9-8,2-1-1,0 31 1,11-15-1,9-7 1,14-9 9,15-14 11,18-7 24,54-12 13,-73-8-13,36-3-10,-8-3-1,-12-4-11,-15 3-10,-10-4-1,-14 4 14,-9-1 1,-7-4-9,-5-4-14,-5-2-4,-3-8-28,2-6-98,5-11-117,29-98-484</inkml:trace>
  <inkml:trace contextRef="#ctx0" brushRef="#br0" timeOffset="139866.9999">25081 4135 1017,'4'-4'157,"-1"-2"-94,7-1-63,11 5 0,12 0 15,6 2 39,13 0 14,12 0-8,5 0-30,7-2-12,45-5-9,7-8 0,-88 9 4,-7 1-13,37-5-44,-14-6-82,-11-2-88,17-68-402</inkml:trace>
  <inkml:trace contextRef="#ctx0" brushRef="#br0" timeOffset="140073.0117">25351 3866 754,'0'4'339,"1"8"-331,1 18-8,4 7-1,1 16-11,-1 2 12,3 4 0,4-1 7,6-8-7,0-11-5,0-13-80,4-17-56,54-48-107</inkml:trace>
  <inkml:trace contextRef="#ctx0" brushRef="#br0" timeOffset="140237.021">25647 3964 959,'-16'9'133,"4"4"-110,-18 13-16,0-1-1,5-2 2,3-7-2,10-6-6,1-5 0,-10 2-127,-83 20-334</inkml:trace>
  <inkml:trace contextRef="#ctx0" brushRef="#br0" timeOffset="140424.0318">25341 4245 27,'2'5'474,"0"-4"-438,0 7-24,0-4 6,-4 0 63,-5-1 72,-16 3 6,-17 9-48,-67 19-70,-49 21-13,111-35-17,13-2-11,-28 13-75,25-1-152,35 19-237</inkml:trace>
  <inkml:trace contextRef="#ctx0" brushRef="#br0" timeOffset="140614.0426">25082 4570 151,'13'9'161,"0"2"-37,9 14 10,-3 9 2,-6 11-43,-5 8 24,-8 8 3,-4 1-27,-7-3-37,-6-7-11,7-4-21,-2-10-6,4-7-18,8-11-44,4-8-80,6-2-11,6-9 9,52-46-147</inkml:trace>
  <inkml:trace contextRef="#ctx0" brushRef="#br0" timeOffset="140810.0538">25339 4695 234,'6'-9'476,"6"-2"-362,12-18-38,11 3 2,11-4 39,2 0-6,8 0-16,2 2-28,1 3-31,-1 1-19,1 1-8,-7 5-8,-2 6-1,-7 4-32,-9 2-80,-14 6-80,-30 4-290</inkml:trace>
  <inkml:trace contextRef="#ctx0" brushRef="#br0" timeOffset="141608.0994">25542 4786 576,'-6'16'189,"0"0"-131,-12 13-19,6 0 54,1-13 41,0-6-44,11-7-35,3-6 5,5-4 29,4-14-89,17-10-56,14-16-85,13-4 15,0 1 45,-11 15 63,-17 16 18,-15 12 10,-11 10-10,-4 6-15,-1 6 15,0 18 56,-4 10 10,-2 6-17,1 4-25,1-10-9,1-7-7,1-13-2,4-7 3,0-10 3,-4-8 37,-8-6 8,-17-5-39,-16-2-18,-8-9-21,3-7-6,7-17-38,21-5-142,14-10-299,38-68 190,-10 105 157,-15 20 159,0-2 142,0 4 28,2-1 31,1 1-18,2 3-18,3-1-23,10-2-7,15 1 0,14-5-28,57-11-35,44-17-32,7-13-19,-58 22-7,-21-1-14,-48 23-7,-6 2-57,-6 2-59,14 1-56,-16 4-49,-18 3-121,-19 6 256,-19 0 49,-13 4-79,-6 5-1,3 0 124,12 1 13,14-6 59,10 1-6,6 2 26,6-2 2,-2 9 20,4 2 29,-2 11-23,-1 9-21,2 10-29,-1-2 20,-3 5-6,0-3-25,-4-4-19,0 0-13,0 5-13,-3-2-7,6-3 5,-1-5-11,5-12-1,-1-13 1,2-7 5,0-5 9,1-11 19,-8-4 52,-6-9-40,-8-9-46,0-13-19,11-18-172,36-163-372</inkml:trace>
  <inkml:trace contextRef="#ctx0" brushRef="#br0" timeOffset="141910.1168">26672 3900 1172,'2'-2'216,"0"4"-195,2 2-21,3 4-19,4 4-2,4 10 7,4 12 4,5 20-7,0 10 11,-8 17 6,-10 10 6,-9 61 27,-33 20 15,-29 40 24,2-99-1,29-65-28,-2 4-8,-5-7-5,-80 95-30,80-97-81,-38 41-218,-77 90-436</inkml:trace>
  <inkml:trace contextRef="#ctx0" brushRef="#br0" timeOffset="147674.4465">28157 3484 310,'-3'-10'248,"0"1"-16,-3-13-112,1 8-42,0 0 17,0 4-10,-1 3 5,0 3-43,2 1-47,-7 6-22,-5 5 16,-9 2 5,-10 12 1,-5 1-1,-4 8 1,7 6-1,2-1-10,0 5 10,2 4 0,5 4 1,7-4-15,6-4-24,11-2-12,4-3 21,6-3 15,7 3 14,0 1 1,6 2 1,-3-2 0,0-2-1,-4-1-1,-9 1-14,-7 4 4,-11 8-4,-13 5 15,-13 14 13,-4 8-13,-1-5-14,10-2-6,11-16-14,12-9 4,8-10-8,5-12-4,5-3 33,2-5 5,2 0 4,4 2 9,1 3-2,-1 5-6,4 2 0,-5 6 24,1 11 19,3 4 7,-5 15-2,1 17-1,2 62 14,-10 50 43,-22 1-65,-1-69-11,-6-8-17,-10 12 18,0 0-3,3-5-12,3 0-2,22-80 1,5-18-13,2-4 8,-3 16-9,8-22-17,10-9-77,17-15-56,121-121-395</inkml:trace>
  <inkml:trace contextRef="#ctx0" brushRef="#br0" timeOffset="148943.5191">29380 3418 370,'-8'-6'105,"2"6"-67,-6-10-31,7 6-7,4-3 1,1 4 15,-2 0 32,-1-3 12,-2 2-16,-2-2-10,1 1 16,-3-2-4,0 1-10,-4 0 3,-1-2 3,0-4 39,3 3-37,0 1-19,1-2-11,1 2-5,1 3 9,-6 0-17,6 4 1,-5 1-2,-6 1-1,1 5 1,0 0 0,0 0 0,3 8-6,0-4 0,5 3-9,-4 2 3,1 4-6,3 6 1,-6 10 16,3 9 0,-2 4-5,5 7-5,4 0 1,7-10-10,7-3 1,4-9 13,5-10 6,1-7 14,3-4 1,-1-10-14,5-8 49,1-7-11,7-9-15,2-8-12,4-8 0,-2-2-3,3-5 3,-4 1-12,-4 3 8,-4 0-8,-7 7 8,-7 8-1,-7 7 5,-3 4 15,-1 7 17,-3 1-17,0 3-6,0 0-6,0 0-14,0 1 5,0 3-6,0 3-23,0-3-14,-3 1-32,2 6 6,-4 4 31,-3 12 13,-8 11 19,0 9 22,-8 10 2,0 4 4,-1 1-17,3 2 5,0 0-5,3 1-4,-2-2 2,2 0-1,1-6-7,3-4 13,7-2-14,1-8-9,7-9-6,6-9-8,6-4 23,11-7 20,5-6 17,15-5 7,6-11-14,2-8-30,-3-5-38,-4-2-74,-8-5-169,15-54-491</inkml:trace>
  <inkml:trace contextRef="#ctx0" brushRef="#br0" timeOffset="149304.5397">29688 3877 786,'-3'2'177,"-2"4"-155,-5 7-22,-2 11 0,-1 7 0,5 12 9,7 6 0,5-3 0,9 0-8,1-13 10,5-7-10,0-10 10,1-9 16,-2-8 39,2-9 25,-3-12-22,1-7-18,-1-12-24,-7-4-18,-3-5-9,-5 4 0,-6 5 1,-1 13 0,-1 8 40,-3 13-25,-3 5-16,-4 4-12,-6 8 0,-10 5 6,-2 5 5,1-1-11,9-5-53,7-1-82,14-7-144,45-29-397</inkml:trace>
  <inkml:trace contextRef="#ctx0" brushRef="#br0" timeOffset="149695.5621">30380 3425 833,'0'-1'175,"3"1"-122,-3-3-53,0 6 0,-3-3 48,3 1 7,0 3-55,0 1-7,7 1-11,10 11 18,13 5 19,19 5 11,10 3-1,3 3-19,-3-6 10,-15-2-20,-14-5-2,-14 2-11,-12-1-18,-11 1 31,-16 9 78,-19 14 35,-20 7-34,-12 4-34,-2-5-25,16-8-13,17-11-7,16-9 0,18-9-31,4-2-79,3-6-85,2-3-93,7-17-60</inkml:trace>
  <inkml:trace contextRef="#ctx0" brushRef="#br0" timeOffset="150161.5887">31224 3547 696,'0'0'174,"0"0"-169,0 3-5,0 4-57,-1 2-12,-4 14 69,-5 9 49,-5 14 37,-6 16-22,-1 7-25,1 4-19,3-1-1,10-13-2,8-14-16,4-10 8,5-12 3,4-10 15,4-7 9,4-10 9,8-10 1,3-10-14,4-12-7,-2-8-14,-1-9 2,-5-7-4,-1-4-8,-5 3 0,-5 3 6,-6 9-6,-6 13-1,-5 7 2,-3 13 29,-2 9 4,-3 3-22,-3 2-7,-4 0-6,-4 2 0,-5 4 0,7 1 0,4 5-69,3 5-123,8 40-263</inkml:trace>
  <inkml:trace contextRef="#ctx0" brushRef="#br0" timeOffset="167096.5573">28985 5167 121,'-1'0'132,"-1"-3"-18,-2-1-42,-1 3-1,0-3-16,0 4-25,-3 4-20,-1-2-9,0 7 10,0-2 34,3-3 18,3-4 3,0 2 7,2-2 1,-1-2-5,-2-2-9,0-3-27,-1-2 15,-1 3 16,-4-2-31,-1-2 6,-5 3-15,10 2-4,-4-1-13,3 2 1,0-3-7,1 7 5,2-2-6,0 2 0,3 2 0,-3-2-11,1 4-1,-5 3 5,-2 0 0,-7 4 7,2 5 0,-3-2 1,1 2-1,-5 2-1,3 7-5,-4 9-2,3 8-2,4 13-17,2 4 9,6 5 9,7-1 3,4-8-6,3-8-3,5-7-8,0-7 8,1-11 3,3-5-16,6-7 7,6-10 21,6-7 6,6-13-6,5-5-12,1-13-6,-7-2 1,-3-5-10,-5-3 3,-9-1-12,-3 0-1,-9 5 21,-3 9 16,-4 7 6,0 8 23,-2 7 11,0 5 8,2 4 18,-1 2-21,-1 4-27,-1-2-18,-1 2-5,0 0-12,0 5-11,-1 3-8,-3 6 36,-2 14 41,-6 14-4,-3 8 2,-7 11 8,0 6-14,-1 5-14,-1 0-1,1 8-4,0 0-7,4 6 5,1-4-4,3-6-2,3-1-5,-1-10 1,6-11 4,1-12-6,5-14 0,-1-11-10,6-8-5,2-6-5,-1-2 14,5-6 6,7-2-1,7-14-50,13-11-150,67-107-419</inkml:trace>
  <inkml:trace contextRef="#ctx0" brushRef="#br0" timeOffset="167437.5769">29033 6105 598,'-1'10'62,"1"6"-35,-2 14-17,2 8 4,2-1-14,8 0-14,8-8 14,14-6 107,13-11-17,9-9-12,0-12 3,-1-14-2,-7-11-14,-10-5-1,-10-4-19,-7-3 26,-10 1-37,-11 5 38,-5 8-34,-8 9-5,-4 7-9,0 6-23,-4 10 0,-4 9 5,-4 8-6,-3 6 0,1 1 0,6-1-12,8-5-126,11 0-165,21 1-427</inkml:trace>
  <inkml:trace contextRef="#ctx0" brushRef="#br0" timeOffset="168653.6464">30103 5415 210,'0'1'136,"-2"3"-31,2 1 48,0 5 53,0 2-44,0 8-9,2 7-9,0 7-68,-2 1-20,0 0-29,0-4-12,0-10-6,-2-8-2,2-3-7,0-9-49,2-1-77,0-1-82,3-9-86,29-58-324</inkml:trace>
  <inkml:trace contextRef="#ctx0" brushRef="#br0" timeOffset="169371.6875">30243 5204 516,'1'-4'294,"1"0"-93,5-3-120,8-1-54,9 1-12,12-3 2,7 5 1,6-3-8,-2 2-8,-7 6-1,-11 2-1,-13 6-34,-10 8 33,-3 9-10,-6 9 11,-5 10 3,-6 1 32,-6 3 23,-2 0-17,-2-6-17,1 1-8,-4-4-16,-2-4-6,2-3-3,-9-3-71,-2-5-16,-3-7-12,3-5 42,9-12 66,12-8 23,8-5 29,11 3 4,2-6 10,6 4 3,7-3 0,-1 3-20,11-1-13,3 0-18,5 4-12,-3 3-5,0 2-1,-6 0-7,-3 4-50,-4 4-57,-7 0-63,-6 2-58,-8 3 79,-6 6 63,-4 0 93,0 4 6,-4 3 43,6 7-7,-1 5 20,2 7 25,3 3-11,2-2 8,-3 4-27,0-7-9,5-8-16,-2-5-8,4-11 7,-2-4-14,0-4-2,0-7 0,2 0-2,0 0 5,2-4-18,0 2-13,3 1-28,-2-2 2,8 2 8,-1-2 31,-1 3 0,7-2 18,5-4 14,-2 0 7,7-3 6,5-6-17,1 0-14,2-4-8,0 1 1,-6 0-7,-9 3 0,-8 0-54,-9 4-69,-12-1-157,-68-3-259</inkml:trace>
  <inkml:trace contextRef="#ctx0" brushRef="#br0" timeOffset="169800.712">30249 5688 681,'-2'0'300,"2"0"-164,-1 2-128,-2 6 4,-5 12-6,-5 13 70,-3 14-23,-1 12-20,-3 8-20,1-2-1,0-8-4,2-4-7,3-13 7,0-9-8,3-6-9,3-10-39,3-6-36,5-3-45,6-12-33,11-1-17,10-6 107,10-6 51,3 2 21,-4 4 53,-9 7 59,-6 8 4,-8 5 7,2 7 3,2 3-39,0 5-17,7 3-14,4 3 29,0 1-26,8-5-26,-1-2-17,-2 3-8,0-4-3,-7-2-4,-5-3-2,-6-6-42,-9-6-65,-3-3-13,0-9-44,17-82-325</inkml:trace>
  <inkml:trace contextRef="#ctx0" brushRef="#br0" timeOffset="170034.7254">31420 5025 1104,'2'-3'299,"-2"3"-142,-2-1-120,1 1-36,-4 4 10,-4 5 6,-6 14-14,-6 15 10,-13 16 1,-11 15-2,-8 3-12,-4 11-5,-3-5-110,-2 0-127,9-22-121,-32 14-199</inkml:trace>
  <inkml:trace contextRef="#ctx0" brushRef="#br0" timeOffset="170392.7459">31201 5361 574,'10'-8'175,"7"4"-94,15-14-43,6 6 11,6-1 64,-6 3-38,-1 6-26,-9 4-14,-4 4-11,-7 6-2,-4 3 22,-6 3-34,-4 2-10,-3 9-10,-4 5 10,-2 3 18,-2 8 1,3 3-8,2 7-10,-3 3 8,3 7-7,-7 8 32,-4 3 22,-4 1-4,-6 2-4,-2-7-9,3-10-12,3-11-13,1-14-7,7-10-7,2-8-24,4-5-67,0-5-31,-5-3-43,2 1-40,-3-11-275,-24-58 20</inkml:trace>
  <inkml:trace contextRef="#ctx0" brushRef="#br0" timeOffset="170776.7678">31127 5741 478,'0'0'217,"0"6"-147,0-2-69,-4 5 37,1 1 83,0-1 1,2-3-46,1-5-28,1-1-10,2-1 11,1-3 31,5-4 19,8-8-26,14-9-73,11-9-4,0 3-17,-9 5 10,-9 14-4,-11 8-7,-10 8-14,-2 2 12,-1 6 24,3 8 0,-3 5 18,-7 5 19,-1 8-7,-3 4 5,-3 3 19,-2-2-6,-2-3-24,3-10-6,0-6-18,7-12 9,1-7 11,-1-8 16,-3-9-12,-3-13-24,1-14-134,5-16-41,13-17-37,55-179-290</inkml:trace>
  <inkml:trace contextRef="#ctx0" brushRef="#br0" timeOffset="171002.7808">32019 5060 689,'-1'0'309,"-2"0"-169,0 3-101,-3 4-17,-10 9 109,-11 13 31,-16 11-75,-10 6-51,-1 6-18,4-5-9,9-4-9,11-10-45,6-3-84,8-5-54,2-9-123,10 4-210</inkml:trace>
  <inkml:trace contextRef="#ctx0" brushRef="#br0" timeOffset="171234.794">31785 5373 327,'17'-2'226,"-2"0"-43,19-4-57,1 4-9,-6 2 9,-3 2-27,-9 2-12,-8-2-19,-4 0-19,-7 3-2,-1 3-46,-6 9-1,-5 13 13,-15 13 32,-7 12 3,-13 5-16,-3-2-2,1-1-27,6-6-3,8-11-66,10-13-86,8-12-53,7-15-2,0-61-144</inkml:trace>
  <inkml:trace contextRef="#ctx0" brushRef="#br0" timeOffset="171382.8025">31679 5447 579,'3'0'285,"-3"3"-180,2 4-99,4 6 57,2 7 27,3 4-31,0 1-32,4 3-17,6-4-10,7-7-30,9-3-184,87-31-383</inkml:trace>
  <inkml:trace contextRef="#ctx0" brushRef="#br0" timeOffset="171970.836">32121 5605 770,'-1'1'160,"-3"5"-101,-5 4 32,-7 8 79,-11 5-19,-7 4-58,-11 8-48,-9 3-30,-10 11-15,-10 6-28,2 2-107,13-6-69,23-14 0,21-21-56,21-15 5,11-11 83,5-13-16,4-12 188,6-4 75,4-4-21,-1 3-3,7 9 11,1 9 11,-2 12 4,-1 4-16,0 9 20,-2 3-6,-7 4 39,-9-1-18,-6 1-16,-5 4 7,-10 1-60,-4 8-15,-8 6 46,-9 6 64,-11 11-34,-8 3 1,-4 7-41,-2 0-24,4-3-8,8-2-5,2-6-4,2-6-7,5-11 0,1-5-39,2-16-24,3-8-51,8-16-36,4-14-93,12-21 45,8-10-7,11-2-77,4 12 180,-4 11 102,-4 23 124,-9 13-7,-5 6 18,-1 9 39,5 2-25,-4 6-61,1 1-16,2-1-16,-3-1-22,4-3-13,2-6-4,4-3-17,9-11-29,9-7-173,77-59-360</inkml:trace>
  <inkml:trace contextRef="#ctx0" brushRef="#br0" timeOffset="172457.8639">32646 5235 1032,'0'-4'246,"0"3"-126,1-5-37,-1 4 47,0 1-2,0 1-78,0 1-50,0 3-21,0 4-15,-1 8 2,0 10 31,-4 10 3,-2 9 33,-5 0-3,-2 4-14,-3 5 4,0 2-7,-2 5-5,-2-2-1,4 4-7,-3 5 1,4-5 0,0-3 16,4-5-8,2-10-8,4-7 5,0-6 1,0-2-6,1 0 1,-2 0 10,1 0 7,-1 2-10,-1-1-7,-2-4 5,4-2-7,1-6 1,4-15 7,0 0 1,-1-4 3,0-4 16,1-4 32,-4-7-22,1-11-31,-3-12-7,-3-9-12,3-12-66,1-6-39,0-12-64,3-7-97,15-154-266</inkml:trace>
  <inkml:trace contextRef="#ctx0" brushRef="#br0" timeOffset="172704.8781">32496 5502 307,'1'0'149,"-1"3"-47,1 0 24,-1 3 22,-2 2-25,-3 6-6,-2 3 17,-5 7-29,-2 5-39,-6 1-26,4 1-7,-1-2-13,0 3-14,-3-1-5,0 2 11,-1 1-3,-1-3-9,0-2-24,9-7-50,4-8-49,5-5-108,16-16-367</inkml:trace>
  <inkml:trace contextRef="#ctx0" brushRef="#br0" timeOffset="172977.8936">32748 5870 1172,'0'0'381,"0"0"-202,0 0-104,-2 1-44,2 3 29,-2 0-60,0 7 2,-1 7-2,1 8 10,1 10-2,2-4-7,1 7 0,1 0 1,1-1 4,0-3-6,-3-4 0,0-7-32,-1-7-5,-1-7-14,-2-9-27,-3-5-12,-8-9-74,-63-63-636</inkml:trace>
  <inkml:trace contextRef="#ctx0" brushRef="#br0" timeOffset="185465.608">15974 7928 376,'7'-16'119,"1"4"-89,10-11-24,-5 7 1,-5 8 65,-3 6 26,-5 2-52,0 2-31,0 0 0,4-4 36,6 0 35,8-2-7,7-5-2,9 5-35,3 2-29,-2 5-11,-2 11 8,-6 4 8,-11 11-17,-6 6 12,-13 13 16,-14 8 16,-13 10-15,-9 6-3,-9 2-15,0 1-3,1-10 0,6-12-9,8-12-13,7-14-15,7-10 13,4-10 15,4-7 6,5-2 9,2 1 0,4-2 6,4-1-21,2 4-20,3-4 20,12 2 2,7 2-1,14-4 5,3-4-6,5-2-54,0-5-45,-8-9-57,-5-6-124,24-85-168</inkml:trace>
  <inkml:trace contextRef="#ctx0" brushRef="#br0" timeOffset="186150.6472">15688 7687 593,'-11'2'135,"2"-1"-48,-12 3-49,7 8-28,-3 11 10,1 11 13,-3 25 34,-3 17-10,-5 12-12,7 9-4,-9 52-8,16 18-11,14 9-14,10-68 5,-1-62-13,8-2 0,1-8 0,27 32 2,18-19 14,54-2 16,21-37-4,4-32-10,-47-13-17,-8-4 16,-49 15-4,-6-7 5,-4 0 0,33-35 6,-13-8-9,-13-4 0,-7-11-4,-9-5-10,-11-57-1,-13 104 0,-4-50-2,-6 4 1,-3 9 0,-5 9 0,1 7 1,-5 12 12,1 7 43,-4 10-7,-2 6-9,-2 5-18,-13 5-9,-8 2-6,-9 1-4,-5 6-2,-2 2 2,11 5-2,12-2 1,14 4 1,14-1-2,8 3 2,5 3-2,3 0-11,-2 5 2,-5 4-7,-5 12 10,-9 6-2,-5 12 8,-1 2 0,0 1-1,5-5 0,6-2 0,8-10-8,2-3-21,6-2-18,3-1-57,6 8-29,7 7-34,8 11-124,28 53-267</inkml:trace>
  <inkml:trace contextRef="#ctx0" brushRef="#br0" timeOffset="191968.9799">17467 7998 509,'-3'0'101,"1"-2"-46,-4 2-32,5 0-4,1-2 49,0 2 10,0-1-23,0-2-35,0 3-14,0 0-6,0 0-30,0 3-105,0-2-104,-10 17-83</inkml:trace>
  <inkml:trace contextRef="#ctx0" brushRef="#br0" timeOffset="195326.172">17456 8112 318,'-1'-2'144,"1"2"-54,-1-4-32,-1 3 1,-1-3 49,-1-3-2,1 4 2,-3 1-34,2 2-35,2-3-5,0 3-14,0 3-7,1-3-13,1 1-5,-1-1-2,2 0-5,-1 0 0,1 1 4,-1-1 8,0-1 2,0 1-1,0 0 5,0 0 0,0 0 9,0 0 9,0 0 2,-1 0-2,1 0-3,0 0-5,0 0-2,0 0-8,0 0-5,0 0 6,0 0-1,0 0-5,0 0 0,0 0 7,0 0-8,0 0 1,0 0 0,0 0-1,0 0-43,0 0-77,0 0-75,9-4-80,27-11 52</inkml:trace>
  <inkml:trace contextRef="#ctx0" brushRef="#br0" timeOffset="195619.1887">17611 7732 300,'-1'-3'183,"-2"2"-36,3-2-21,-3 0-38,2 6-26,-2 0-7,3-3-23,0 0-23,-3 1-9,3-1-7,-1 1-61,-2 9-179,-17 46-13</inkml:trace>
  <inkml:trace contextRef="#ctx0" brushRef="#br0" timeOffset="196135.2183">17581 7751 717,'-4'-7'180,"4"3"89,-8-6-91,6 9-79,-2 1-46,4 1-11,-3 1-5,0 4-37,0 15-22,-3 22 22,-11 71 6,-8 61 18,-2 23-4,14-65-5,-1-8-2,4-15-4,2-2-7,6-61 4,0 2-6,0 6 1,-2 51-1,2-10 0,2-9-57,2-17-74,4-23-53,1-20-74,4-27-21,20-131 9</inkml:trace>
  <inkml:trace contextRef="#ctx0" brushRef="#br0" timeOffset="196519.2402">17733 7663 714,'1'-4'90,"3"4"-71,2-5-13,-4 5-6,3 1 0,-2 3-6,7 4 6,4 12 17,8 7 22,6 13 10,4 5-40,1 11 24,-3 4 9,-4 0 9,-9-6-10,-4-6-11,-7-9-3,-8-5 6,-8-4 15,-14-2 46,-15 3 4,-19 0-31,-6 4-34,-6-4-6,7-6-7,12-9-2,16-4-9,13-11-4,10-1-5,8-1-49,8-1-106,6-5-127,45-41-295</inkml:trace>
  <inkml:trace contextRef="#ctx0" brushRef="#br0" timeOffset="196925.2635">18510 7584 772,'0'0'189,"0"0"-105,-1 2-71,0 7-11,-4 6 13,-6 19 43,3 22 31,-3 24-35,-1 3-24,3 8-14,5-6-7,-3-14-7,4-4 7,0-9-8,2-10-1,-2-9-12,2-17-54,1-9-34,0-9-50,8-60 1</inkml:trace>
  <inkml:trace contextRef="#ctx0" brushRef="#br0" timeOffset="197090.2729">18607 7989 376,'12'-9'216,"1"6"-96,13-11-9,4 5 51,-1-1-46,-5-3-34,0 6-40,2 1-40,2 3 10,3 3-12,3 0-41,-7 3-105,-3 5-145,-12 11-250</inkml:trace>
  <inkml:trace contextRef="#ctx0" brushRef="#br0" timeOffset="197645.3045">18344 8184 730,'-1'2'190,"-3"8"-179,2 12-5,-4 17-3,-2 9 43,-2 8 23,-3-1-22,2-1-28,-2 1-8,4-7-4,1-9-7,1-6-9,4-11-72,-1-14-22,4-8 55,5-19-23,3-9-136,3-14 114,8-3 93,3-3 24,7 9 38,9 1-32,10 7 28,9 1 26,5 7 9,3 1 3,-4 8-28,-8 9-16,-15 5-16,-13 8-15,-7 1-15,-12 5 24,-8 0 5,-14 11-7,-15 10-1,-24 16-22,-53 36-5,-19 7-68,91-72-11,5-5-8,-26 10 27,16-12 36,17-14 24,12-6 0,7-4 39,9 3 12,6-1 10,12-1-43,10-4 11,15 3 32,3 5 1,0 1-29,-5 1-12,-5 2-5,-9-1-8,-12 1-7,-6-3-1,-15 3-32,-17 3-79,-117 10-369</inkml:trace>
  <inkml:trace contextRef="#ctx0" brushRef="#br0" timeOffset="197842.3159">18004 8873 85,'3'0'795,"0"4"-734,9 2-44,6 2 38,0 1 14,-3 0-6,-6 0-16,-4 5-19,-2 2 43,-3 7-34,-2 6-37,1 3-70,-4-1-91,3-5-122,12 7-91</inkml:trace>
  <inkml:trace contextRef="#ctx0" brushRef="#br0" timeOffset="198014.3256">18318 8940 322,'19'-5'246,"-1"2"-85,18 0-53,-5 6-17,-5 9-28,-4 3 21,-10-1-39,-3 4 3,-1-3-15,-3-3-13,-1 2 8,-3-8-28,4 0-58,-1 4-101,10-4-123,26 23-12</inkml:trace>
  <inkml:trace contextRef="#ctx0" brushRef="#br0" timeOffset="198132.3325">18646 9108 42,'6'0'117,"-3"-2"31,5 0 17,2-3 14,1-4-41,4 0-74,3-9-44,-2 6-20,10-4-93,0 6-170,43-1-61</inkml:trace>
  <inkml:trace contextRef="#ctx0" brushRef="#br0" timeOffset="198245.3389">18946 9044 127,'9'5'192,"2"0"-21,3 0-7,-2-1-11,-8 3-15,-2-4-47,-2 1-58,-2-4-33,1 4-25,-1-1-124,-6-2-145</inkml:trace>
  <inkml:trace contextRef="#ctx0" brushRef="#br0" timeOffset="198493.353">19702 7804 1256,'0'-2'185,"0"2"-172,0 9-13,0 12-21,-2 24 21,2 19 20,0 19 8,0 70-8,0 29-4,-7-16-5,4-118-1,-1-6-4,-2-3-4,-5 35 7,-4-12-9,0-13-37,4-18-85,2-17-118,15-60-232</inkml:trace>
  <inkml:trace contextRef="#ctx0" brushRef="#br0" timeOffset="198658.3626">19796 8496 807,'2'-2'303,"4"-2"-147,6-3-92,7-3 28,9 0 7,11-4-45,10-3-18,5 0-17,3 2-19,-2 4-10,-14 9-94,-14 8-71,-13 5-97,-23 11-76,-103 74-107</inkml:trace>
  <inkml:trace contextRef="#ctx0" brushRef="#br0" timeOffset="198852.3737">19262 9086 814,'3'4'325,"-3"-1"-271,9 3-53,5 1 48,6-1 106,10-2 7,15-4-30,15-8-56,59-11-32,12-11-25,-91 16-11,-4 4-7,30-14-1,-8 6-58,-11-2-143,48-27-340</inkml:trace>
  <inkml:trace contextRef="#ctx0" brushRef="#br0" timeOffset="199581.4154">21125 8220 358,'11'-24'0,"-2"1"-94,10-18 94,-6 0 43,-9 10 188,-11 9-6,-7 0-58,-3 7-94,-8 3 14,-5 2-21,-6 4-15,-4 4 11,1 4-26,-2 4-18,4 4-8,2 6-10,8 3-6,3 11 0,3 7 6,-1 14 1,7 12 11,9 3-3,1 3-8,8-5-1,5-12-5,6-14-10,2-10 15,14-18 1,5-13 46,10-15-23,14-23-9,3-14-15,-1-15-1,-7-2 0,-11 5 1,-17 11 11,-10 16-10,-13 16 41,-3 15 44,-2 5-23,-1 6-63,-2 6-3,-3 11-9,-8 23 12,-7 22 15,-10 23 6,-22 72-3,-3 21-3,2-4 33,40-125-14,6-3-7,0-6 3,-10 45-10,10-10-11,7-19-9,4-9-12,9-17 6,6-11-6,6-12-54,15-14-59,12-17-121,117-103-328</inkml:trace>
  <inkml:trace contextRef="#ctx0" brushRef="#br0" timeOffset="199867.4316">21473 8884 971,'-9'26'102,"-2"4"-54,-6 26 5,1 3 11,3-12 10,9-11-35,5-15-9,7-13-9,13-12 19,13-20 29,17-21-30,10-20-27,5-15-3,-15 1-9,-14 7 7,-24 13-5,-16 14 22,-18 21 16,-11 10-22,-13 14-10,-9 15 1,-3 8-9,11 7 0,13 3-18,15 1-129,18-5-179,71-14-482</inkml:trace>
  <inkml:trace contextRef="#ctx0" brushRef="#br0" timeOffset="200388.4614">23040 7528 1045,'-3'0'165,"1"0"-104,-4 3-41,-6 10-19,-4 16 20,-16 23 75,-12 23-6,-41 72-16,51-98-32,-38 51-18,-46 39-14,81-101 1,-31 35-11,18-19 0,20-18-72,19-21-104,13-12-88,18-19-66,94-97 0</inkml:trace>
  <inkml:trace contextRef="#ctx0" brushRef="#br0" timeOffset="200534.4699">22865 7986 259,'4'0'347,"3"4"-247,8 7-100,4 8 67,1 10 4,2 5 20,-5 1-11,-4 1 1,2-4-42,-7-4-35,0-3-4,8-7-142,1-8-133,66-48-61</inkml:trace>
  <inkml:trace contextRef="#ctx0" brushRef="#br0" timeOffset="200676.478">23344 7950 1092,'-3'3'169,"-1"0"-127,-8 12-40,0 3 7,-1 5 4,2 6-13,9-9-12,15 2-111,15-15-85,116-43-14</inkml:trace>
  <inkml:trace contextRef="#ctx0" brushRef="#br0" timeOffset="200830.4867">23763 7884 996,'-6'10'141,"0"4"-107,-7 9 34,-3 6 32,-3 0-7,3-6-51,1 3-25,-5-4-17,-6 7-14,-16 7-109,-155 90-172</inkml:trace>
  <inkml:trace contextRef="#ctx0" brushRef="#br0" timeOffset="201192.5075">22794 8470 1129,'0'3'221,"1"5"-221,-1 7-22,-1 11 22,-4 5 35,-4 9 2,-7 6-7,-3 1-16,-3 2-7,3-4-7,6-13-82,9-12-86,16-20-16,18-23 127,23-23-143,54-64 28,29-28 49,-95 104 123,-5 9 81,39-27 43,-8 19-5,-6 16-2,3 1 30,0 10-15,-1 6-53,-9 4-20,-9 5-28,-5 7-17,-10 0-2,-5 3-11,-7 3-1,-15 4-34,-22 11 24,-27 7-5,-76 43-153,-157 47-399</inkml:trace>
  <inkml:trace contextRef="#ctx0" brushRef="#br0" timeOffset="201443.5219">23020 8738 765,'17'-13'217,"3"6"-149,24-9-40,13 4-8,1 8-8,1 4 1,-2 7-5,-8 6-7,-3 5-2,-8 4 2,-8 5 20,-14 1 39,-9 3-9,-10 3-21,-11 6-3,-13 5 22,-17 15-13,-12 2-22,-14 3 2,-5-4-16,-1-9-30,6-9-78,4-11-40,14-13-17,13-19-93,8-91-108</inkml:trace>
  <inkml:trace contextRef="#ctx0" brushRef="#br0" timeOffset="201604.5311">23168 8873 787,'3'7'185,"4"8"-185,4 15 146,10 15 4,0 10-80,0 6-19,2 6-12,2 2-21,1-4-4,1-2-14,3-8-74,3-15-91,61 12-111</inkml:trace>
  <inkml:trace contextRef="#ctx0" brushRef="#br0" timeOffset="201977.5523">23986 8460 1192,'2'-5'177,"2"1"-128,12-9-48,3 5-1,13 0 6,9-6-4,9 5 4,9 3-5,10 0-1,5 4 0,-4 6-1,-7 3-7,-11 3 8,-19 2 14,-18-1-14,-9 1-15,-13 10 15,-10 14 12,-10 16 3,-6 12-6,-2 8-9,-1 14 1,9 2 0,-11 56 28,13 11-7,-1 1 2,12-52 3,-9 8-12,12-81-3,0-3 0,-2-7-3,-6 21 0,-1-19 0,5-15-9,2-23-24,-1-19-124,8-33-118,12-274-301</inkml:trace>
  <inkml:trace contextRef="#ctx0" brushRef="#br0" timeOffset="202187.5643">24597 7790 1088,'0'-1'210,"0"1"-210,-6 10-1,0 17 1,-12 28 25,-44 74 145,-68 69-46,-58 73-47,55-71-47,11-10-9,25-30-21,36-29-26,34-31-167,19-63-172,-17 12-578</inkml:trace>
  <inkml:trace contextRef="#ctx0" brushRef="#br0" timeOffset="202827.601">25654 8161 1185,'-4'2'271,"4"-2"-181,0 0-90,5 0-3,3 2-1,18 2 4,28 0 24,71 0-3,47-8-14,-8-2 1,-130 4-3,-8 2-5,-14 2-28,16-2-55,-22 3-98,-18 10-301,-119 61 371</inkml:trace>
  <inkml:trace contextRef="#ctx0" brushRef="#br0" timeOffset="203037.6131">25446 8820 1255,'0'2'286,"2"-2"-254,9 2-20,14-2-12,13 4 75,16-8 1,10 2-44,51-4-17,-75 0-6,35-5-9,-11-4 0,-10 0-77,-17-4-55,-12 4-52,-18 0-92,-54-26-500</inkml:trace>
  <inkml:trace contextRef="#ctx0" brushRef="#br0" timeOffset="203343.6306">25579 8341 1064,'3'-6'181,"0"3"-80,6-11-73,-2 10-8,4 1 62,-8 3-14,-2 7-58,1 11-8,-1 23 52,-2 22 21,-16 81-24,-26 52-14,-14 17-8,18-72-17,8-10-3,8-13 1,3-14-4,14-69-5,0-7 1,3-5-2,-3 20 0,3-18-78,3-9-45,3-12-62,12-10-73,84-76-274</inkml:trace>
  <inkml:trace contextRef="#ctx0" brushRef="#br0" timeOffset="207246.8537">27147 8024 141,'3'-12'331,"3"-2"-224,9-17-71,3-2 6,-2-1 57,0 1 18,-5 4-53,-6 9 1,-4 6 10,-2 4-11,-7 2-53,-4 2-10,-3 0 20,3 2 12,2 1 2,1 6-29,4-2 0,-2 8-6,-5 0 1,-9 10 1,-6 8 7,-10 13-2,-7 1 4,-3 6-11,4 2 0,5-1-1,13 0-15,16-1-1,9 0 17,7-3 5,5-1 1,0-7-6,-1-7 8,-4-6-1,-4-6-7,-4-3 0,-4 3-21,-7-1 21,-6 13 0,-3 5 6,-1 9 4,3 0-10,5 5-8,4-6-16,7-6 1,0-3 22,3-7-7,0-3 2,0-1 0,0 4 6,0 8-1,3 4-7,0 17 8,4 12 9,1 22 15,8 82 18,-10 43 35,-22-41-34,8-128-8,-2-4-17,1-2-8,-15 36 11,-1-11 9,-4-15-10,4-10 4,5-17-8,7-6 2,9-13 0,4-4-18,4-9-64,6-10-203,58-107-388</inkml:trace>
  <inkml:trace contextRef="#ctx0" brushRef="#br0" timeOffset="207750.8825">27620 8161 602,'0'-4'178,"1"2"-82,2-2-52,3 0 26,5-1 14,5 1-34,6-5-20,7 2-8,7 5-1,6 2 20,13 2-2,53 5-9,33-1 1,5-6-8,-110 0-13,-5-3-5,-10 3-4,18 0-2,-20-3 0,-14-2-5,-8-4-72,-9-7-111,-57-51-297</inkml:trace>
  <inkml:trace contextRef="#ctx0" brushRef="#br0" timeOffset="208001.897">28157 7849 649,'-1'2'158,"1"-2"-148,-2 5-10,2 6 0,-3 8 27,0 13 59,-5 7-13,-4 12-1,-1 2-13,-11 8-1,-5 4-8,-6 3-10,-8-1-16,-6-5-15,4-10 0,0-3-9,8-9 0,7-9-57,8-6-151,23-10-154</inkml:trace>
  <inkml:trace contextRef="#ctx0" brushRef="#br0" timeOffset="208194.908">28062 8344 544,'17'-8'164,"-2"7"4,19-5-65,-2 9 35,-7 3-21,-5 7-30,-11 3-40,-3 11-32,1 5 12,-2 5 7,4 2-17,-2-3-17,5-7-6,0-2-128,9-9-56,1-12-107,63-64-344</inkml:trace>
  <inkml:trace contextRef="#ctx0" brushRef="#br0" timeOffset="208779.9414">28870 7729 957,'3'-4'164,"-3"1"-97,1-1-43,0 4 24,-1 0 9,4 7-57,2 2-13,3 11-1,-1 9 14,0 13 1,-8 12 0,-6 6 13,-8 6 10,-6 2-5,-1-3 7,2-1-8,1 1-6,2 0-3,-1 3 30,5-1-2,-1-2-16,-1-7-3,2-1 5,-1-11-7,4-10-5,-2-8-2,6-10-8,0-10 10,5-7 1,0-1 7,0-4 13,0-5 14,0-11-46,0-13-33,0-15-74,2-14-49,0-11-25,-2 1-104,-7 5 3,0 7 81,-2 8 60,3 10-14,6 10 99,6 6 56,4 9 9,-1 4 66,1 5 45,-2 6 2,-8 2-55,2 6-49,-4 5 135,-3 5 2,-1 9-67,-5 8 10,-4 2 25,-5 5-60,2-3-36,-2 3-14,-1-5 4,1-6-17,-2-3-17,-5-3-73,3-1-105,-25-3-120</inkml:trace>
  <inkml:trace contextRef="#ctx0" brushRef="#br0" timeOffset="208983.9532">29055 8332 1013,'4'6'62,"6"1"-40,6 11 67,8 6 43,4-5 33,-2 1-68,-1 1-53,-3-1-17,-5-2-14,-1-1-13,-5-3 0,-8 0-61,-3 0-101,-14 2-81,-98 33-261</inkml:trace>
  <inkml:trace contextRef="#ctx0" brushRef="#br0" timeOffset="209487.982">27795 9122 852,'0'-4'227,"0"2"-97,2-2-88,-2 7-41,2 0-1,2 5-6,8 5 6,3 13 23,2 11-10,2 9-5,-2 2-7,-6 1 10,-3-4-11,-8-7-45,-8-3-93,-9-11-63,-98 5-93</inkml:trace>
  <inkml:trace contextRef="#ctx0" brushRef="#br0" timeOffset="210079.0158">27455 9451 267,'0'0'490,"2"0"-336,0 3-125,2-2-23,2 1-6,13 6 138,13 0 21,17-4-39,18-1-50,55-6-37,-80-1-22,38-2-11,-13-1-3,-15 4-89,-19 1-37,-18 4-55,-20 1-13,-17 4 112,-14-1 10,-18 8-65,-7 1 1,1-1 31,14 2 75,18-8 33,10 3 0,12 3 58,0-2 47,1 10 37,0 1 16,-1 9-13,-2 1 19,0 5-46,-2 3-11,-2 1-37,-6 3-16,-3-2-24,-9 0-4,-2-3-13,2-4-3,2-10-10,5-7-65,13-6-41,6-11-1,9-8 35,9-17-142,13-14-56,17-16 135,14-9 57,11 0 54,0 10 24,-8 6 66,-8 16 94,-15 15 20,-11 7-34,-11 12-35,-3 4-42,-6 7 43,3 9-23,-1 7-49,1 10-7,-4 4-10,-4 5-13,-4 0 7,-1-2-10,-3 1 5,-4-11-12,3-6-3,-4-7-42,-4-9-42,-4-4-36,1-16-120,6-86-392</inkml:trace>
  <inkml:trace contextRef="#ctx0" brushRef="#br0" timeOffset="210305.0287">28788 9202 1048,'1'-3'173,"1"0"-80,-2 0-54,-2 3 3,-4 6-8,-5 7-32,-11 20 7,-15 18 13,-12 16-14,-11 8 4,1-11-12,8-12-65,8-16-12,10-16-41,6-5-61,5-8-77,-14-17-71</inkml:trace>
  <inkml:trace contextRef="#ctx0" brushRef="#br0" timeOffset="210468.0381">28443 9573 309,'6'4'199,"-1"6"-67,5 5 56,-3 11-37,0 9-55,-4 8 9,-9 10-19,-5 6-32,-10 6-23,-4 1-22,-8-3-9,0 0-60,3-13-106,4-8-97,0 1-188</inkml:trace>
  <inkml:trace contextRef="#ctx0" brushRef="#br0" timeOffset="210807.0574">28672 9670 1031,'7'-4'234,"1"-1"-143,14-8-68,6 1-13,8-2 19,8 1-13,0 0-15,2 8-1,-1 1 0,-7 4-15,-10 4 14,-4 4-24,-11 3-14,-6 4 12,-3 1 3,0 8 24,-1 2 4,-3 8-3,-3 7 8,-2 9 9,0 9-12,-4 8 2,-6 7 8,-3 3 4,-5-5 1,-4 2-20,-6-7 22,-2-8-17,-1-9 4,6-17-10,6-15-53,5-4-70,3-11-88,-19-15-127</inkml:trace>
  <inkml:trace contextRef="#ctx0" brushRef="#br0" timeOffset="211241.0823">28703 9899 1029,'0'0'216,"0"1"-216,2 3-56,-2 3 10,1-3 35,2-1 5,-1 1 6,4-8-1,8-2-35,13-7 23,11-11 7,7-6-17,2-3-2,-13 11 9,-11 9 16,-13 7 21,-8 6 14,-4 2 28,-1 10-33,-1 3-3,-2 11 18,-4 9-8,-1 5-14,-1 7-5,0-2 13,3 1 5,-4-4 5,2-3 19,-2-8-2,3-5-8,0-9 4,0-11 0,4-3 6,-7-11 18,-7-7-44,-4-11-17,-3-8-17,8-6 0,5-1-37,6 7-32,7 9-60,-1 10-47,-3 21-106</inkml:trace>
  <inkml:trace contextRef="#ctx0" brushRef="#br0" timeOffset="229110.1043">15769 10542 187,'-1'-4'141,"-2"1"-78,-2-2-39,0 1 27,0 0 51,-5 2 18,4 0-18,-1 0-7,0 2-32,3 0-29,-1-1-16,4 1 2,-2 0-8,6 0-5,-2 0-7,2 1-24,7 8-114,3 8-30,28 56-129</inkml:trace>
  <inkml:trace contextRef="#ctx0" brushRef="#br0" timeOffset="229940.1518">15757 10749 336,'-3'-3'180,"-1"2"-47,1-2-53,0 3-19,3 0 16,3 0 10,2-3-59,6-4-7,8-5 2,10 1-5,8-4 9,1 4-6,-10 8-11,-7 6-10,-6 7-8,-5 2 6,-3 3 2,-2 4 0,-5 1 7,-3 8-6,-12 6 9,-7 12 8,-11 9-2,-6 6-2,-1 5-8,0-9-5,10-7 0,5-12-1,10-6-11,4-9-5,5-11 4,3-6 11,1-3 1,4-3 9,0-5 6,1 0-15,0-6-28,4-6-2,2 0 30,0-2 2,-2 10 4,0 1 3,3 8-9,0 4-9,1 3 1,1 7 8,3 4 14,-6 2-5,-2 3 0,-1 5-8,-3-1 5,-3 2-5,-2 1 0,-5-3 0,-3 3 16,-6 1 7,-3-3-14,-3-3 5,-2-1 2,3-4-2,-1-8-2,1-5 4,2-7-7,-4-6-10,6-6-6,3-11-64,9-13-70,10-11-167,10-7-22,68-103 115</inkml:trace>
  <inkml:trace contextRef="#ctx0" brushRef="#br0" timeOffset="230819.2021">15701 10396 297,'-2'0'147,"-2"0"-86,-8 3-32,-2 2 44,-9 6 29,-3 2-22,-5 7-16,-3 2-16,1 8-16,3 8-8,2 9-11,1 10 10,3 11-7,1 12 2,3 3 3,3 7-9,8-13-10,2-3 10,5-5 6,2 0 12,0 7-3,0 8-14,2 7-1,5 1-3,-1 0-1,12-9 1,3-8-9,5-17 0,3-12 2,2-12-1,-1-8-1,-4-9-11,-2-5 11,-4-4 14,2-5 13,-2-7 38,6-9-19,2-5-8,8-9 22,1-9-29,11-8-11,0-7-14,2-2 1,0-5-6,-3 4-1,-5 3 0,-8 7 9,-10 7-9,-7-1 2,-7 0 17,-4-3-2,-2-7-10,-5-7 11,-6-9-4,-4-6 7,-4-7-20,-6-9 5,3-5 2,2 4-8,1 4 6,0 20-6,0 9-1,1 14 0,1 6 2,-2 4-1,2 5 0,-6 2-11,-1 4 5,-1-1 5,-6 6-5,1 3 6,3-5 9,4 6-2,7 3 2,5 2-8,5 3-1,2 0-8,0 4-34,0-2-39,-2 7-38,0 4 40,-3 12 5,-5 15-107,-1 9-133,-35 71-307</inkml:trace>
  <inkml:trace contextRef="#ctx0" brushRef="#br0" timeOffset="232011.2703">15683 10742 243,'-6'-3'129,"0"3"-72,-7 0-12,1 3 12,-1 0 16,6-2-11,3-1 2,2 0-7,4 0 3,-1-1 26,-1 1-20,2 0-8,-1-3-1,-1 3-16,0 0-14,2 0-21,-1-3-6,3 3-23,6-1 23,3-5 28,11 2-4,6-2-7,-3 2-2,4 4-8,-6 4-7,-8 2-1,-3 4-11,-4-3 12,-3 2 0,-1 2-1,-3-1-1,-1 2 2,-2 0 0,-2 4 6,-1 1-4,-4 5 7,1 1 13,-4 3-16,3-1-5,-3 2 8,2-2-2,-4 5-6,-1 4 9,-1-5-1,-2 2-7,1-9 7,0 0-8,-2-7 5,0-1 0,-2-1 4,-1 1-8,4-6 4,2-1 0,7-4-6,1-3 6,5 0-5,1 0 1,0 0 4,1-2-5,-1 2-1,4-1-8,1-2-31,2-1-22,8-5 61,3-1 10,4-2-9,-3 2 8,0 6-7,-6 3-2,-2 2 0,-2 2-6,1 4-13,-5 3 18,1 0-1,2 9 2,0 0 18,0 6-10,2 2-1,-4 1-5,0 2-2,-2-2 0,-2 0 0,-2-1-1,-3-1 1,-2 1 7,-4 2 2,-4 3 1,-2-4 7,-3 2-1,-5 2 7,1-6-4,-3-4 2,0 1-10,5-7 1,1-3 3,5-5 0,4-3 6,1 1 0,1-2-2,2-1 4,-2-3 2,0-3-8,0 2-8,-2 1-8,1-3 1,3 3 5,0-2-7,0 2 1,1-4 0,0 3-1,2 1 0,0-2 0,3 2-2,0-2-17,6-2-49,1 0-94,7-7-72,9-6-48,48-47-250</inkml:trace>
  <inkml:trace contextRef="#ctx0" brushRef="#br0" timeOffset="233864.3762">16392 11718 805,'-2'0'205,"1"0"-133,-2 1-60,1 1-11,1-1 22,-2 2 10,3-3-17,3 0-14,-2 0-2,1 3 1,1 7 4,1 6 34,1 1-1,0 9-1,1-1-19,-1 1-6,-4-9-1,1-1-10,-2-7 6,3-2-1,-3-7 3,1 0-9,1 0-19,1-3-70,4-4-82,13-87-454</inkml:trace>
  <inkml:trace contextRef="#ctx0" brushRef="#br0" timeOffset="237610.5905">17252 10977 509,'-1'-16'128,"1"3"-8,0-9-38,3 8-26,-1 6 5,-2 7 17,0 1 9,-4 1-24,1 1-28,0 2-35,0 2-6,1 6-8,2 15 14,2 15 15,1 18 15,-3 17-6,-3 66-4,-14 53 8,-12 37-4,2-74-9,-7-2 3,3-12-10,-14 20-8,7-7 2,8-22 8,21-98-9,4-15-1,7-4-60,-2 17-97,8-23-82,36-48-88</inkml:trace>
  <inkml:trace contextRef="#ctx0" brushRef="#br0" timeOffset="237994.6125">17290 11090 521,'1'-3'96,"2"1"-60,0-6-36,0 12-3,0 2 3,3 4 36,5 9 44,5 7-19,8 13-23,4 6 7,9 8 12,11-2-20,6-2 16,0-8 5,-8-6-2,-9-3-31,-16-1-13,-9-5-12,-14 3 11,-15 2 23,-16 10 16,-21 10-14,-57 30-14,68-55-7,-31 13-6,12-14 0,28-9 0,18-12 9,12-4-18,6-4-81,3-4-71,4-8-306,33-66-22</inkml:trace>
  <inkml:trace contextRef="#ctx0" brushRef="#br0" timeOffset="238421.6369">18228 10965 880,'-2'-14'182,"2"11"2,0-10-110,-1 14-64,-1 2-10,-1 2-19,-1 14-1,0 14 20,-2 16 32,-5 14-14,1 8-3,2-2-2,1-1-4,2-1-9,2-4-34,3-6-77,0-18-74,0-12-28,3-16 12,3-18 129,8-22 47,8-18-125,8-15 135,5-6 15,0 6 162,2 13-2,-4 13-17,-6 12-7,-6 13-20,-6 3-26,-7 8-27,-4 0-17,1 2-7,-1 2-28,2 0-11,-2 2 0,3 1-10,3 2-52,4 1-59,-2-4-82,-5-1-94,-16 7-48</inkml:trace>
  <inkml:trace contextRef="#ctx0" brushRef="#br0" timeOffset="238983.6691">17993 11491 163,'-7'4'203,"4"-4"44,-6 2-148,12 7-81,5 6-7,4 12 56,6 6 38,4 8 0,-1 3-30,1 1-31,-4 3-19,-7-4-14,-6-2-10,-9 0 21,-5-7-10,-8 1-6,-3-7-6,-1-10 0,3-6-19,8-10 18,5-11 1,6-12-40,7-13-116,8-6 80,6-6 76,5 0 25,-1 7 2,2 4 3,-1 9 3,2 1 2,0 8 10,4 2-20,4 4 10,3 8-8,6 4 15,-3 8-8,-4 9-33,-12 6-1,-6 8-17,-15 3 15,-13 12 2,-23 10 18,-24 15 3,-70 48-21,-47 6-25,5-38-41,134-83 43,11-6 23,5-6 26,-14-1 7,19-16-15,14 1 1,13-8-19,9 2 29,11 4 10,8 3 12,6 11-8,5 0-23,-5 3-4,-5 4-16,-6 3-12,-9 3-19,-9 1-70,-12-1-68,-12-2-79,-68 17-131</inkml:trace>
  <inkml:trace contextRef="#ctx0" brushRef="#br0" timeOffset="239172.6799">17734 12383 289,'-1'2'351,"1"0"-237,-1 4-114,1 1 2,0 12 41,0 4 65,-2 15-36,0 4-30,-5 11-15,-2 0-12,-3-2-7,-4-8-8,5-10-56,6-9-68,12-16-145,72-53 11</inkml:trace>
  <inkml:trace contextRef="#ctx0" brushRef="#br0" timeOffset="239495.6983">18207 12404 499,'-3'6'57,"3"3"10,-4 6 71,6 6 11,2 4-5,2 1-57,2 3-12,4 6-39,8 2-36,1-6-18,5-5-75,-4-7-119,1-11-31,-6-2 78,2-12 41,-4-2 31,0-4 73,2-7 20,2-3 15,5-1 8,-3 1 4,4 11 12,-3 4 25,-4 14-4,-6 4-36,-2 1-1,1 0 20,-7-1 19,-1-6 2,-3 0 19,0-5 23,0-2-43,2 2-63,1 0-126,24-12-202</inkml:trace>
  <inkml:trace contextRef="#ctx0" brushRef="#br0" timeOffset="239661.7078">18895 12714 1059,'-3'2'196,"2"-2"-119,-4 4-44,1 4-33,-5 10 0,-3 11 8,1 10 2,1 6-10,4 0-85,3-1-170,6 40-401</inkml:trace>
  <inkml:trace contextRef="#ctx0" brushRef="#br0" timeOffset="240322.7456">19611 11387 768,'0'0'242,"0"0"-125,0 0-83,3 0-4,7 0 33,11 0 74,14-4-32,20 4-15,9 0-59,6-3-7,-1 6-7,-7-3-12,-11 4-5,-6 2-19,-12 0-47,-6-4-72,-9 2-33,-6-3 6,-4 2-23,-9-3 100,-13-3-59,-85 3-219</inkml:trace>
  <inkml:trace contextRef="#ctx0" brushRef="#br0" timeOffset="240560.7593">19626 11570 234,'0'0'202,"-1"0"-67,0 0-75,1 3-33,0-3 23,1 4 26,0 9 16,3 3 19,1 18 6,4 13-57,-5 17-17,-2 11-14,-4 14 29,-16 66-28,-16 19-12,-5 7-7,15-81-5,18-61 0,2-12-5,4-7-1,-4 14-26,4-19-79,4-14-51,4-20-13,47-138-194</inkml:trace>
  <inkml:trace contextRef="#ctx0" brushRef="#br0" timeOffset="240756.7705">19665 12087 343,'0'-4'258,"0"1"-45,0-2-42,3 1-57,-2 3-16,5-2-32,9-5-36,11 3-6,15-3-6,13 0 0,4 0-8,-1 2-10,-8 4-16,-13 4-31,-9 2-41,-15 3-43,-11 0-58,-10 3-57,-79 39-221</inkml:trace>
  <inkml:trace contextRef="#ctx0" brushRef="#br0" timeOffset="240992.784">19413 12805 919,'0'0'166,"2"0"-133,0-2 5,7 2 77,8 0 77,13-2-22,16 0-80,18-3-48,53-8-23,-76 11-19,38-6-10,-14 4-70,-8-4 11,-12 3-46,-6-3-25,-8-2-22,-2 2-69,-7-4-84,-8-39-191</inkml:trace>
  <inkml:trace contextRef="#ctx0" brushRef="#br0" timeOffset="241851.8331">19413 11211 759,'0'-2'231,"0"2"-102,0-4-87,2 4-42,3 0 21,8 0 15,8 6 70,12-2-25,11 0-36,6-1-16,8-3 1,7-2 39,5-3-12,6-6-18,45-6-14,-81 11 5,41-5-7,-4 4-16,-7 0 6,-12 6-13,-2 0 0,-4-4 7,-9 4-6,-10-7 6,-6 2-7,-12 2 6,-6 2 5,-8 0-5,-1 2 16,-1 0 5,-3 0-6,4 0-1,-1-1-7,-1-6-7,-2-3-6,0-4 0,-1-3-1,-1-5 1,-1-7-8,-8-1-4,0-3-9,-6-4 2,-3 6 2,-2 3 8,7 7 9,5 10 1,6 4 7,5 3-7,5 4-1,-1 0-9,1 0-8,1-3-13,1 3 0,5 3 16,1 5 14,6-1 0,1 8-2,2 4-8,1 12 8,2 7-5,5 15 7,2 3 6,0 3 0,3 1 0,2-4-4,-6-3-1,-5-4 0,-10-7-1,-4-7-6,-10-5-3,-11 0 9,-12 0 6,-20 7 21,-18 0-8,-54 26-7,80-46-12,-34 25-18,20-5-121,27 1-196,63 51-256</inkml:trace>
  <inkml:trace contextRef="#ctx0" brushRef="#br0" timeOffset="242273.8572">20979 12194 691,'-3'-7'287,"3"3"-128,-1-6-32,2 8 1,2-5-16,1-3-23,7-2-26,4 2-32,9-3-10,10 0-10,9 0 8,1 0-5,-1 4-13,-3-1 5,-7 7-6,-5 1 0,-5 2 0,7 2 0,0-2 0,2 1 1,1 1 0,-1-2 0,-4 0-1,-7-2-23,-8 1-17,-4 1-17,-9-2 4,-1 2-19,-7-2-112,-41 13-464</inkml:trace>
  <inkml:trace contextRef="#ctx0" brushRef="#br0" timeOffset="242594.8756">20897 12720 745,'-2'0'206,"2"0"-148,0 0-58,0 2-29,0-2 29,2 0 63,1 2-3,6 2 50,8 3 26,12 0-20,6-3-10,16-1-8,7-3-31,9-4-23,0 1-25,0 3-8,-12-4-10,-12 4 5,-13 4-6,-16-4-10,-5 3-16,-8-2 25,-2-1 1,1 0-48,0-1-120,7-8-282,54-73-513</inkml:trace>
  <inkml:trace contextRef="#ctx0" brushRef="#br0" timeOffset="243279.9148">23047 10848 148,'-3'-6'707,"3"3"-545,-4-8-85,1 11-50,6 0 25,-2 0 32,2 0-18,12 0-34,11 0 17,12 0 10,10 0-25,3-7-19,3 6-3,3-3-10,-3 0-2,3 4-18,-2 3-69,0-2-45,-8 4-84,-10 6-62,-21 21-173</inkml:trace>
  <inkml:trace contextRef="#ctx0" brushRef="#br0" timeOffset="243529.9291">23044 11264 549,'0'1'71,"6"4"-70,3 6 139,8 1 38,5 0-31,12-1-6,11-1-9,13-4-48,12 1-12,2-4-45,4-6-7,-14 0-20,-9-1-17,-16-2-28,-13 0-46,-15 1 19,-12-5 18,-7-8-168,-62-43-265</inkml:trace>
  <inkml:trace contextRef="#ctx0" brushRef="#br0" timeOffset="243789.944">23192 11049 16,'0'0'634,"0"0"-540,0 2-94,0 6-11,0 0 11,0 12 96,6 9 3,1 11-22,0 19-13,-5 16-23,-4 60 56,-26 31-52,-22 1-27,9-69 3,24-57-7,-2-8-8,9-5 2,-10 20-8,10-18-2,10-17-76,10-13-90,7-13 54,16-17-9,104-131-256</inkml:trace>
  <inkml:trace contextRef="#ctx0" brushRef="#br0" timeOffset="244516.9855">22955 10438 548,'0'2'220,"-2"-2"-168,2 1-52,0 0 0,-1-1 69,2 0 54,1 6-39,5-5-37,11 5 68,15-1 2,15 1-19,14-1-41,4-3-27,7-2 18,3 0-18,-1-3 6,2-3-6,-5 1-14,1-5 2,-9 1-3,0 1-3,0-2-6,-4 3-5,-9-2 0,-7 6 0,-17 3-1,-16-3-15,-9 6-3,-3-3 18,0 0 7,-3 0-5,0-4 13,-12-4-5,-5-6-9,-12-8-1,-2-7 0,-4-1 0,0-3 0,4 2-5,6 2 5,7 3 1,9 14-1,8 2 1,3 6-1,2 4-9,2 0-4,-1 3-10,3 0-14,7 9 11,9 3 26,6 7 5,10 7-5,0 1 0,-5 1-9,-6 5 1,-4-1 8,-3 6 0,-6-1 1,-3 1 11,-6-2-12,-3-2 1,-3-1 7,-4-3 1,1-2 6,-2 1-12,-4 9-3,-2 1-81,-13 13-140,-13 10-64,-122 129-212</inkml:trace>
  <inkml:trace contextRef="#ctx0" brushRef="#br0" timeOffset="244954.0105">22235 12466 654,'2'0'212,"1"1"-212,12 2 31,14 1 80,25-7 65,80-5 19,79-23-56,55-12-49,-81 25-40,-2 6-38,-14 1 1,-32 3 8,-23 10-21,-25 1-6,-58 3-23,-9 1-5,-5-2-44,15 3-69,-20 1-81,-18 2 6,-29 4-51,-164 50-182</inkml:trace>
  <inkml:trace contextRef="#ctx0" brushRef="#br0" timeOffset="245561.0453">23214 13091 765,'-2'-10'111,"0"-5"-59,-3-13-17,1-6 50,-5-5 41,3-1-21,-6 2-39,0 2-33,-3 6-16,-3 3-17,-6 4-5,-1 1 3,-1 8-11,1 7-7,-3 7 8,1 14 0,2 5 11,-2 11-11,4 14 6,4 8 5,0 3 1,4 6-1,4-3 0,4-9-5,7-4 5,3-13-5,1-13-8,3-5-2,-3-9-2,9-10 18,8-11 22,13-14-13,14-16-9,6-17-6,1-7-7,-9 0 13,-16 10 3,-12 16 33,-12 17 15,-4 13 1,-2 9 11,-2 5-63,2 0 0,-3 8-52,-3 14 20,-8 18 32,-5 24 1,-6 22 8,-18 64-2,2 14-6,-5-2 5,21-57 20,-1-4-7,13 9-4,7 0-1,7-78-7,4-6-6,1-4 5,10 14-6,10-19-12,14-21-45,12-31-44,17-22-158,104-142-258</inkml:trace>
  <inkml:trace contextRef="#ctx0" brushRef="#br0" timeOffset="245878.0634">23469 13518 334,'-2'3'643,"1"8"-613,-2 7-12,-1 5-3,0-1 4,3-4-2,1-6-1,3-5-14,3-4-1,6-3 7,11-13 52,7-10-18,7-11-27,-1-11-5,-8 5 1,-17 6 53,-11 10 19,-9 8-35,-10 3-17,-9 7-14,-11 6-16,-7 6 8,4 6-3,9-3-6,14 3-16,15 8-150,16 9-80,46 55-446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9-09-20T03:42:54.32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1" timeString="2019-09-20T03:42:56.618"/>
    </inkml:context>
  </inkml:definitions>
  <inkml:trace contextRef="#ctx0" brushRef="#br0">22556 5689,'33'0,"-33"0,33 0,-33 0,33-34,0 34,0 0,-33 0,66 0,-33 34,-33-1,0 0,0 0,0 0,0 0,0 0,0 33,0-33,0 0,0 0,0-33,0 33,0 34,0-67,0 0,0-34,0 1</inkml:trace>
  <inkml:trace contextRef="#ctx1" brushRef="#br0">1256 884 513,'-2'-2'303,"2"0"-95,-1-2-77,1 3-34,3-2-7,-3 1-7,3 1-59,7-5-24,9-4 0,14-6 8,12-7-7,10-3 16,5 3-8,-2 1-3,-4 6 0,-11 9-6,-6 4 0,-3 11-1,-6 6 1,0 7-1,-1 7 1,0 5 0,-1 15 0,1 14 1,-4 11 7,-1 15-7,5 61 7,-11 19-7,-14-120 10,-4 4-11,1 49 0,-5-5 0,-1-16 0,2-15 0,0-26 0,4-18 0,0-13 0,1-8 8,0-3 7,0 2 0,0-3 10,-2-7-13,-1-1-11,-1-10 0,-1-7 5,1-6-5,1-14-1,0-12 0,1-17-1,4-5 1,-1-1-1,4 8 1,2 14-1,-1 16 1,0 14 1,-3 15 15,-1 3 5,-1 6-3,1-2-3,-2 7-4,1-1-5,-2 0-6,2 4 0,-1 4-1,0-4-13,-1 0 2,1 3 2,1-3-7,-2 0 1,1 0 2,0 0 8,0 0 6,0 0 0,-2 1 0,2-1 1,-1 0-1,1 0 0,-2 1-22,2-1-26,0 0-65,-2 2-58,0 10-186</inkml:trace>
  <inkml:trace contextRef="#ctx1" brushRef="#br0" timeOffset="2975.1701">22525 5763 108,'0'0'141,"0"0"-26,0-4-34,0 2 11,0-2 8,0 2-10,0 1-3,2 1-13,-2 0-13,2 0-13,-1 0-16,-1 0-32,2-3 0,1 3 0,5-3 21,5-4 19,11 0-4,6-5 12,3-6-9,7-1-4,-8 5-1,0 0-4,-8 2-9,-1 6-6,-5 2-14,-2 2-1,0 4 0,1-1-6,2 7-7,-2 5 13,3 1-9,-2 8 8,-3 4-5,0 3 6,-5 10 1,1 3 11,-4 4-11,-3 7 7,-4 3 5,-4 3-5,-3 1 7,-2 4 1,1 1-5,-3-2-10,3-1 8,-1-5-8,2 3 0,-1-5 5,4-3 3,1-7-8,0-14 0,1-5 0,2-13 0,-1-7 0,1-6 17,1-2 37,-1-2 41,0-9 3,3-16-85,0-21-14,3-24-9,8-22-8,1-6-7,3 2-12,2 15 21,-3 25 14,2 14 2,-4 10-1,0 6 0,2 3 6,-2-1 1,2 2-5,6-1-1,2-1 6,2-2 5,6 1-4,-1 3-8,-2 1 2,-6 10-2,-12 7 0,-6 4-6,-4 4-1,-2 2-10,4 0 1,-2-2 7,0 2 9,0 0 1,-1-2 10,-2 0-11,1 0 1,0 2-1,1 0-21,3 3-67,0 2-59,2 7-105,6 36-352</inkml:trace>
  <inkml:trace contextRef="#ctx1" brushRef="#br0" timeOffset="3711.2122">23477 6090 252,'1'0'448,"1"-1"-306,3-2-71,5-3 76,2-1-26,4-5-20,9 1-46,9-2-25,5-2-15,16 1 11,10 2 16,8 2-14,3-1 5,-1-3 8,-5 6-14,-2 0-11,-10-2 2,-8 5 0,-7-1-10,-7 4 1,-6-5 0,-8 4-8,-2-5 8,-7 0 6,2-2 2,-8-1 5,-1-7-4,-4-5-4,-5-7-14,-7-7-1,-10-5-14,-3 2 15,-8 0-1,-4 5 1,3 9 0,5 7-6,3 5 5,10 9 1,4 2 1,7 3 7,3 0-8,3 0-30,2 1-21,4 5-13,15 9 64,9 3 14,12 7-2,4 2-11,-4 1 8,-9-1-9,-4 5 0,-8-1 6,-9 1 5,3 5-2,-9-2 1,-6 0-1,-9 7 5,-4 0-4,-8 4 5,-8 5-1,-1-4-14,-4 2-24,4-10-59,7-7-73,8-13-93,18-49-133</inkml:trace>
  <inkml:trace contextRef="#ctx1" brushRef="#br0" timeOffset="4122.2357">24900 5490 1122,'7'5'105,"-1"0"-105,4 9 0,8 7-1,4 7 1,0 7 15,0 8 50,1 11-26,-8 2 1,-5 1 7,-8 2-14,-8-2 0,-6-1-8,-6 1-11,-5-5 7,-2-4-12,1-2-9,2-10-8,10-12 8,4-12 8,8-17 20,0-6-28,2-16 0,6-16 0,9-21 5,12-19 11,38-60 2,-39 93-10,30-43 11,-5 12 8,-4 15 8,-8 16-11,-7 11-11,0 9-6,1 10-7,-2 7-8,2 1-1,-1 9-24,-4 3-93,-6 9-207,10 27-451</inkml:trace>
  <inkml:trace contextRef="#ctx1" brushRef="#br0" timeOffset="4327.2474">25526 5829 1213,'2'0'265,"6"-3"-223,11-1-40,12-3 10,10-6-6,5 0-5,0-2 6,2 1-6,3-5 0,3 0-1,-1-5-23,-9-1-136,-12-3-165,7-74-582</inkml:trace>
  <inkml:trace contextRef="#ctx1" brushRef="#br0" timeOffset="4538.2595">25816 5294 1094,'0'2'261,"2"4"-261,5 8-29,-3 19 29,-2 12 5,1 18 47,-6 14 4,-10 7-7,-1 8-22,-23 61-1,-9 21-26,38-127-80,2-7-76,0 131-198</inkml:trace>
  <inkml:trace contextRef="#ctx1" brushRef="#br0" timeOffset="5076.2903">26767 5500 740,'-11'-6'248,"3"-2"-112,-9-4-31,-1 3-1,0-3-47,1 3-33,-1 2-13,4 5-11,0 6-9,-4 7-7,-1 18-7,-8 21 1,-4 17 22,-1 25 13,-23 67 32,42-106-12,-7 49-33,9-15-4,15-25 4,9-18 0,4-17 1,10-17 18,10-24 53,14-24-12,14-30-60,54-84-21,-3-45-129,-30-38-141,-43 56-458</inkml:trace>
  <inkml:trace contextRef="#ctx1" brushRef="#br0" timeOffset="5278.3019">26998 4686 127,'0'4'522,"0"1"-492,0 15 1,-3 16-8,3 23 98,-7 23 76,-1 77-77,-3 34-48,-6 14-8,-2-67-10,-4-9-15,8-18-18,3-7-12,7-63-9,4-2-33,5-9-96,4 23-177,58-36-233</inkml:trace>
  <inkml:trace contextRef="#ctx1" brushRef="#br0" timeOffset="5693.3256">27384 5463 992,'4'-6'156,"3"-1"-105,6-4-36,1 7 9,6 3 11,4 6-14,6 6 24,3 8-3,1 7-29,-2 7-13,-4 6-2,-7 8-3,-9 6 5,-11 5 6,-8 6 5,-16 4-1,-8 1 22,-2-3-10,0-9-7,10-17-4,10-17-10,11-15 23,2-16 21,4-18-45,4-19 0,8-25-2,9-17-1,10-11 2,6 2 1,4 11 0,6 14 9,-1 10-9,5 13 30,-2 13-1,-2 6-13,-5 14-8,-10 4-8,-9 4 0,-11 5-1,-5 0-27,-9 4-95,-4 0-102,-9 9-400,-86 25 79</inkml:trace>
  <inkml:trace contextRef="#ctx1" brushRef="#br0" timeOffset="6338.3625">23269 7089 754,'0'-3'222,"1"3"-73,1-1-79,2 0-7,7 1 3,8 0 6,19 2 11,23 6 2,81 6-17,94-14-25,104-8-10,-57-15-18,39-4 12,1-5-9,-3-5-10,-12 0-7,-8 7-1,-35 7 15,-18 15-15,-36 39-7,-20-14-5,-28 2 12,-17-10 2,-17-3 3,-3-8-5,-20-17 0,-24 3-1,-55 3-10,-7 4 3,-9 3 8,10-10 10,-10 6-4,-11 1-5,0-3 0,-5 3-1,-1 0-10,3-2-25,2 1-40,2-4-97,2-3-178,12-64-640</inkml:trace>
  <inkml:trace contextRef="#ctx1" brushRef="#br0" timeOffset="8148.466">28851 6283 819,'0'0'220,"0"0"-218,3 0 5,-3 0-7,0 1 71,0 3 19,-3-3-5,3-1-31,0 0-28,-2 2-16,1 2-2,-6 3-8,-4 13 27,-7 5-27,-6 8-15,0-1-207,10 3-401</inkml:trace>
  <inkml:trace contextRef="#ctx1" brushRef="#br0" timeOffset="8763.5012">30080 5673 868,'3'-14'160,"2"-1"-82,1-17-12,3-6 15,-2-2 3,-3-8 8,0 3-53,-4-1-6,-5 8 3,-3 5-5,-8 5-14,-3 8-8,-6 4-9,5 9-9,-1 3-2,4 8-5,-3 10 15,1 11 1,-6 11-2,-1 9-4,-1 10-1,4 7-2,1 9 8,3 4-7,4 4 7,3-4-1,6-5-5,5-6-10,3-13 4,6-11-5,2-10 16,4-14 2,1-4 1,0-10 13,4-10 7,5-13-2,6-17-19,6-10-4,3-14-47,3-6-66,9-9-60,2-13-125,80-189-319</inkml:trace>
  <inkml:trace contextRef="#ctx1" brushRef="#br0" timeOffset="9123.5218">30328 4398 465,'-1'0'218,"1"0"-152,0 2-66,0 0-10,0 2-14,0 9 24,-2 5 0,-1 15 41,-4 12-19,-1 14 65,-1 10 9,-1 12-18,-1 9-10,-1 6-17,-10 57 4,-5 18-10,-10 23-19,19-71 7,0-4 0,11-13-20,2 1-7,4 2 8,-3-60 4,4-10-6,0-7-11,4 29-1,3-20 0,2-16 6,3-14-6,10-17-14,10-20-61,11-22-152,72-151-342</inkml:trace>
  <inkml:trace contextRef="#ctx1" brushRef="#br0" timeOffset="9730.5564">30832 5286 973,'-6'-10'211,"-2"1"-122,-9-13-23,-1 1 4,-4 1-29,4 5-20,2 7-21,2 6-13,-1 9-7,-8 15 4,0 14-1,-6 12 7,1 10 2,7 7-1,5-6 3,8-4-3,7-10-4,4-9-4,6-6-1,5-9 0,6-9 18,7-11 3,6-12 18,5-8-11,0-13-9,-4-6-1,-4-2 9,-10-4-1,-3 1 4,-9 8-5,-1 3 34,-6 9 14,-1 11 7,-1 6 8,1 4-70,-2 6-1,-2 5-46,1 14 26,-3 10 14,0 18 7,-2 8 12,-2 9 7,1 3 23,-1 4-9,-3 7-13,-6 1-7,-1 11 1,-4 1-4,6-3-1,2-11-8,10-16-1,6-20-8,1-13 7,4-15-11,-3-8 3,3-8 9,2-2 28,3-12 22,8-9-11,7-13-39,9-12-11,0-2-106,2 0-148,60-53-411</inkml:trace>
  <inkml:trace contextRef="#ctx1" brushRef="#br0" timeOffset="24306.3901">24014 8567 55,'-19'-10'281,"3"4"-175,-19-11 20,1 5 14,2 5-14,2-3-23,2 5-22,5-1-18,-3 2-30,0-1 2,4 3-7,-1-2 2,-1-2-7,-1 6 10,3 6-12,-2 0-21,5 8 0,-5 3-6,7 5 5,0 7-11,6 2 1,4 5-13,8 9-9,8 4 26,5 7 7,6 2 0,6 0 0,-1-7-6,5-6-9,0-12 15,1-13 8,6-10-1,3-9 1,1-7 26,-1-13-33,0-11 35,-4-9-17,-4-13-19,-3-11-72,1-13-84,15-73-175,24-130-296</inkml:trace>
  <inkml:trace contextRef="#ctx1" brushRef="#br0" timeOffset="24576.4057">24153 7569 672,'-8'-6'171,"4"4"-44,-8-9-50,4 11-19,6 0-4,-2 4-54,3 9 0,-2 15-12,1 22 3,1 30 9,1 66 18,5 25 0,-1-1 8,0-44-5,1 3 9,6-10-11,-4-75-13,0-7-6,3-10-15,12 28 15,0-17 1,3-9-1,2-6-53,-1-15-56,8-9-59,63-65-158</inkml:trace>
  <inkml:trace contextRef="#ctx1" brushRef="#br0" timeOffset="25009.4304">24682 8150 121,'-12'-8'742,"2"4"-586,-11-9-94,-4 8 11,-2 5-19,0 4-7,-4 7-23,9 4-3,4 8-21,7 6-15,5 5 8,4 3-11,5 0 4,7-3 13,4-1 1,6-4 4,6-3-2,0-2-2,4-3 1,-1-4 0,3-3 7,-2 0-8,-6-1-5,3 1 5,-8-2 0,-4 6-1,-4-1-7,-1 2-7,-6 0 0,-1 0 15,-4 1 20,-4 1 25,-2 1 0,-8 4 16,-5 1-14,-3-1-22,-7 1-8,-3-3-5,-2-4-6,4-9 1,1-4-7,4-7-53,12-11-50,4-8-184,40-90-516</inkml:trace>
  <inkml:trace contextRef="#ctx1" brushRef="#br0" timeOffset="25276.4457">25223 8384 1115,'1'1'199,"5"1"-199,7 1-41,7 0 41,14-3 12,6-4-6,4-5-5,3-4 9,0 5-2,-3-4-7,-10 6 1,-7 3 4,-8 3-6,-5 2-29,-8 3-122,-2 7-172,-36 20-274</inkml:trace>
  <inkml:trace contextRef="#ctx1" brushRef="#br0" timeOffset="25471.4569">25310 8873 21,'0'0'1150,"3"4"-1042,-1-4-98,0 3-10,6-3 92,8 0 14,13-3-43,10-4-33,7 0-13,3-5-17,-4 5-24,-6 4-107,-4 1-163,33-9-483</inkml:trace>
  <inkml:trace contextRef="#ctx1" brushRef="#br0" timeOffset="26543.5182">26091 8336 379,'0'-1'529,"0"1"-411,0 0-68,1 0 11,2-3 26,6 3-34,9-7-28,6-4-16,10 2 3,2-3-6,0 2 0,-8 4 3,-8 0-9,-12 5-1,-6 2-9,-2-1-1,-2 2 4,1-2 6,-2 4 1,3-4 4,-2 0 22,1 0 17,1 0-2,0 0-19,0 0-10,0 0-4,0 0 1,0 0-2,0 0 2,0 0-9,-1 0 6,1 0-5,1 0 0,-1 0 5,0 0-6,1 0-8,-2 0-7,1 0-1,0 0-7,0 0 4,0 0 17,0 0-10,0 0-6,0 0 5,0 0 2,0 0 4,0 0 1,0 0-5,0 0-52,-6 0-67,3 0-140,-19-10-499</inkml:trace>
  <inkml:trace contextRef="#ctx1" brushRef="#br0" timeOffset="27903.596">26143 8354 171,'0'1'135,"0"-1"-69,0 0-11,0 0 17,0 0 26,0 0-1,0 0-5,0 0 1,0-1-18,0 1-15,0 0-6,0 0-12,0 0-20,0 0-14,0 0-8,0 0 1,0 0 0,0 0 0,0 0-1,0 0-1,0 0 1,0 0 1,0 0 0,0 0 5,0 0-4,0 0 4,0 0-5,0 0 0,0 0 1,0 0-2,0 0 1,0 0-1,0 0 11,0 0 4,0 0 22,0 0-1,0 0 2,0 0-14,0 0 6,0 0-8,6-3-5,-6 3-7,3-4-2,1 1-1,4-3 1,-2 3-8,-3 0 2,-2 3 11,1-3-4,-2 3-1,2-1-8,-2 1 6,0 0-5,-2 0 8,2 1-3,0-1 1,0 0-6,0 3-1,0-3 0,0-3 1,0 3 0,0 0 0,0 0 5,0 0 1,0 0-7,0 0-1,0 0 1,0 0 4,0 0-4,0 0 0,0 0 0,0 0-1,0 0 0,0 0 0,0 0 1,0 0-1,0 0 1,0 0 0,0 0 1,0 0 0,6-4 0,2-3-1,0 3-2,2-2 1,-3 3 1,-1 0-8,-2 1 8,3 2-2,-7 0 1,2 0-7,-1 0 1,2 2-1,0 1 2,3-2-3,1 4 0,1-1 8,-2 3-8,-2 0 3,2 0-1,-1 1-5,2 5 0,-4 1-11,-1 11 13,-4 8 10,-9 8 1,-3 11 19,-7 5-2,-4 8-2,1-7-15,0-5 13,4-3-14,4-13 0,3-6-15,2-8-5,7-9 20,2-10 2,2-4 7,2 0-1,1-4-7,0 3 15,0-3 8,1-1-23,1 0 10,7-4-11,2-4 2,10 0 8,8-5 4,5-4-1,6 1 8,-1 2-9,-5 2 2,-3 4-14,-6 4 0,-9 3 0,-4 0 0,-8 6-1,-4 0 0,-1 3-7,-1-6-5,2 3-7,3-1-7,2-3-25,7-5-53,-1-5-92,30-48-265</inkml:trace>
  <inkml:trace contextRef="#ctx1" brushRef="#br0" timeOffset="28877.6517">26618 8218 787,'0'0'261,"0"-2"-174,0 0-87,4 2 0,8-2 2,7-2 67,18-2-5,10-6-32,6 2-17,2-1 0,-7 3-9,-8 1-6,-8 4-14,-9 2-31,-6 1-40,-8 1-41,-7 2-60,-4-2-3,-2 5 48,-4 0 115,-7 4 26,-1 0 6,-6 8 24,-2 2 45,-3 4 39,-4 11-3,-3 13 3,0 9-1,-2 10-29,4 6-21,5-1-27,10-10-17,7-13-19,10-19-24,3-15-9,9-7 33,5-10-1,6-7-35,12-10-62,3-15-113,5-14-11,-2-11-29,-10 6 52,-7 6 199,-13 20 168,-8 14 35,-5 10-181,1 8-16,-2 9-6,1 12 123,2 13 6,2 10-36,2 1-9,8-4-10,-2-6-32,2-10 3,3-9-14,0-8-16,-2-10-6,1-4 5,4-8 17,2-13-31,5-9-1,2-10-76,-5-10-76,-1-6-88,-2-3-52,9-85-55,-22 107 157,-2 20 191,-3 4 194,3 3 4,1-9-11,-1 8-5,-1 4-65,5 6-53,0 2-8,5 4 11,4 8-16,7 2-3,0 11-15,-1 5 0,3 5 2,-6 2-4,-1 3-5,-7 1-11,-3-1-8,-6 2 1,-4-1 8,-7-2-15,-1-2 13,-4-5-1,1-6-7,1-11-6,7-7 14,2-6 8,2-12-19,2-6-3,1-16-42,2-16 35,3-8 7,7-8 0,-1 0 0,4 5-6,4 8 5,1 6 1,6 6 8,-2 11 4,0 5-10,-3 9-1,0 4-1,-3 7-1,-2 3-29,3 5-105,25 31-202</inkml:trace>
  <inkml:trace contextRef="#ctx1" brushRef="#br0" timeOffset="29075.663">27924 8440 854,'0'16'82,"0"-1"-20,2 14 76,-2 0-11,3-5-35,-2-4-47,2-9-30,3-1-15,-3-6-18,2-2-90,8-9-194</inkml:trace>
  <inkml:trace contextRef="#ctx1" brushRef="#br0" timeOffset="29516.6882">28350 8216 1116,'-2'-8'243,"1"-1"-147,-4-10-57,-1 2-30,-2-4 17,-5 3-20,3 6-6,-2 5-18,-2 7 4,-5 7 13,-2 20-13,-6 11 8,-4 24-4,1 14 10,0 13 0,6-4 5,8-13-5,13-15-24,6-21 16,3-11 8,7-11 9,5-9 5,3-7 23,7-8 2,4-6-16,-3-9-10,1-4 1,-3-3-14,-3-3-41,0-9-62,-2-2-59,1-9-65,16-105-249</inkml:trace>
  <inkml:trace contextRef="#ctx1" brushRef="#br0" timeOffset="29763.7024">28485 7450 1111,'0'4'176,"0"5"-176,-4 11-17,-2 15 17,-3 20 15,0 17 35,0 17-7,-3 70 2,11-107-3,-2 49-13,0-3-8,1-7 0,2-11-14,0-6 5,3-7-12,3-11-85,1-12 22,1-14-45,5-22-23,2-16 35,8-18-181,50-93-259</inkml:trace>
  <inkml:trace contextRef="#ctx1" brushRef="#br0" timeOffset="30171.7257">28633 8169 602,'1'-8'180,"4"-2"-78,5-3 9,5-1-11,3 5-2,9 4-43,-2 7-20,5 8 8,0 7 1,-6 5-10,-4 4 8,-7 7-18,-7 4-12,-3 1 21,-3 2-31,-3-2 19,1 5-8,-4 0-13,-2-6 0,-2 1 1,-2 1 8,-1-7-9,1-5-34,5-9 30,-2-11 4,7-8 30,2-10-30,3-16-63,9-16 31,7-14 5,7-6-1,2 1 7,4 4 14,-4 7 7,-4 11 1,1 6 0,-3 7 7,1 5 4,-1 2 3,-4 8-2,-3 1-7,-6 5-6,-4 4 0,-3 2-23,-4 5-134,0 5-50,-25 42-159</inkml:trace>
  <inkml:trace contextRef="#ctx1" brushRef="#br0" timeOffset="33971.943">18022 13550 304,'-6'0'104,"0"2"-82,-4 0-21,2-1 0,2 3 7,5-4 19,-1 0 46,2-4 7,0 8-26,0-4-3,-3 0 4,2 0-1,-1 2-4,-1-2-14,0 0-14,-1 3-13,0-3-8,2 1-1,-2-1 1,4 2-1,-3 0 0,0-1 1,-1 3-1,0-2 0,1-1 1,-1 2 0,1-2 1,1 1-1,0-2 7,-2 4-7,2-1-1,0-3 0,4 0 0,-2 0-20,1 0-58,2 0-60,1 1-136,18 1 140</inkml:trace>
  <inkml:trace contextRef="#ctx1" brushRef="#br0" timeOffset="45502.6026">23284 1217 674,'-1'-2'223,"-2"1"-70,1-4-57,2 5-30,0 0-16,2 0-13,-2 2 1,3-4-16,-2 2-4,8-5 18,14-3-10,16-6-13,13-8-5,12-7-7,5 2 7,-1-1-7,-1 3 1,-4 3-1,-11 3-1,-7 5 1,-12 6-1,-10 5-1,-9-1 0,-6 4-45,-1 0-46,-4 4-65,-3-1-61,-1 4-125,-25 24 32</inkml:trace>
  <inkml:trace contextRef="#ctx1" brushRef="#br0" timeOffset="45736.616">23702 1109 663,'0'0'209,"-2"5"-162,2-4-47,-1 1-24,-2 4-9,0 8 33,-4 17 62,-5 16 1,-10 14-23,1 8-16,-5-2-13,5-7-1,2-14-4,10-11-6,5-16-24,5-7-104,5-4-95,6-12 41,65-74 41</inkml:trace>
  <inkml:trace contextRef="#ctx1" brushRef="#br0" timeOffset="45983.63">23823 1151 280,'0'-4'267,"-3"2"11,3-6-139,-4 11-101,2 0-38,-1 3-12,3 2-16,5 13 28,2 9 34,5 15 19,0 11-19,4 4-7,2 1-12,0-12-3,-2-10-12,1-16-24,-5-7 24,6-10 11,2-6 17,3-9 5,4-10-1,7-11-32,8-18-2,1-7-71,0-10-35,-6-6-62,20-107-103</inkml:trace>
  <inkml:trace contextRef="#ctx1" brushRef="#br0" timeOffset="46402.6541">24358 735 451,'2'-4'195,"-2"4"-94,2-4-41,-2 8 0,3-2-21,0 5-39,4 7 30,9 8 11,3 12-20,3 10-5,0 10 19,0 2-13,-7 4-10,-3-8 17,-4 2-10,-6 1-4,-7 0 6,-3-5-1,-3 1-2,-2-10-12,0-11 9,6-9-2,4-14 5,3-7 9,0-5-12,1-14-15,1-12-45,1-19 35,3-13 10,7-9 12,2 3-6,6 7 3,-2 7-8,4 11 1,-2 7 10,2 9-11,-5 3 9,-2 8 1,0 1-10,-5 8 0,-2 0-1,2 1-41,0 0-116,-3 6-106,22-1-37</inkml:trace>
  <inkml:trace contextRef="#ctx1" brushRef="#br0" timeOffset="46756.6743">24955 564 588,'5'0'136,"2"0"-109,5 0-12,4 0 39,-2 2 35,5 4-37,-1 4-17,4 2-35,-8 5-6,-2-1-26,-6 6 20,-8 0 12,-4 6 29,-10 8-5,-5 4 12,0 1-18,1-4-3,9-14-7,6-7-8,5-9-25,6-4-19,4-3-11,7 6 55,3-4 24,7-1 12,3-1 4,7-3-2,-7-3-2,-2-1-20,-7-3-4,-12 7-12,0 1-24,-9 4-159,-24 24-307</inkml:trace>
  <inkml:trace contextRef="#ctx1" brushRef="#br0" timeOffset="47516.7178">22580 995 579,'-6'-9'153,"2"3"-45,-8-10 8,0 6-17,1-4-23,-5 7-23,-3 3-43,-1 6 6,-10 7-15,-6 15 8,-8 12 5,-3 14-13,4 2 13,9 2-5,13-2-9,9-10 0,14-4-51,11-6-6,9 1 12,8-4 45,11 1 12,3 1 3,1-4-6,-6-1-9,-8-1 0,-9 1-1,-8-1-25,-1 1 13,-7 1 4,-3 5 7,-5-4 4,-2 2 8,-9-4 35,-7 2 11,-5-1-19,-3 0-10,1-7-16,5-3 4,0-7-15,6-4-23,2-7-113,-8-39-358</inkml:trace>
  <inkml:trace contextRef="#ctx1" brushRef="#br0" timeOffset="47764.7319">22740 1254 954,'0'0'126,"0"0"-80,0 2-46,3-4-5,3 1 5,10-3 16,16-10 17,17-6-12,18-10-4,6-8-11,-2 0 4,-11 11-10,-18 8-6,-17 12-59,-14 11-134,-11 8-184,-45 65 206</inkml:trace>
  <inkml:trace contextRef="#ctx1" brushRef="#br0" timeOffset="48026.7469">22850 1682 576,'0'0'309,"2"-2"-239,-2 2-70,4-2-10,5 0 10,6-2 43,11-4 47,12-5-28,10-5-28,-3-1-16,-2-3-3,-6 4 9,-11 3-12,-7 3-11,-8 4 8,-4 4-9,-4 0-20,-3 4-119,-1 2-172,-28-6-370</inkml:trace>
  <inkml:trace contextRef="#ctx1" brushRef="#br0" timeOffset="51336.9363">23363 2747 370,'-10'-12'508,"4"1"-433,-8-8-50,1 4 7,3 0-4,-5-3-5,-2 1-4,-2-3-1,-5 5 23,2 2 13,1 7-37,3 5-16,4 4 13,1 3-13,0 5-1,0 6-1,-1 15 0,-2 16-7,5 19 8,-3 11 1,8 15-1,6 57 1,3-103-1,5 40 0,1-15-1,2-21-19,3-19-32,2-13-35,3-8 52,5-14 4,4-15-7,11-21-1,6-35-52,28-83 5,-9-46 37,-18 4-2,-28 73-69,4-4-81,5 0-9</inkml:trace>
  <inkml:trace contextRef="#ctx1" brushRef="#br0" timeOffset="51516.9466">23507 1986 135,'-5'-4'172,"4"2"-17,-5-2-121,1 10-34,4 17 0,-3 15 3,-1 17 104,0 19-31,4 9-13,1 2-18,4 4-1,3-6-19,4 3 4,0-2-23,2 1-6,-1-5-60,4-6-98,32 60-94</inkml:trace>
  <inkml:trace contextRef="#ctx1" brushRef="#br0" timeOffset="51877.9672">24060 2219 574,'-7'0'187,"0"5"-80,-10 0-76,0 9-22,-9 15 35,-4 10-2,0 14-18,2 6-14,10-3-10,10-8 0,14-1-29,9-13-11,10-5 17,1-6 23,8-1 21,0-2-21,-6-7 0,2-1 0,-2 4-1,-5 1-9,1 2 10,-8 0 0,-4 1-7,-8 1 7,-4-1 36,-2-3 22,-6 5 20,-6 7-13,-4 7-26,-9 5-15,-5-2-24,2 0-44,0-13-107,6-9-83,-3-47-216</inkml:trace>
  <inkml:trace contextRef="#ctx1" brushRef="#br0" timeOffset="52074.9785">24484 2327 814,'7'-6'165,"7"-1"-123,15-11-26,12-6 17,4-5 26,3-2-29,-4 5-20,-4 6-10,-4 8-27,-6 5-115,-9 11-101,-15 41-246</inkml:trace>
  <inkml:trace contextRef="#ctx1" brushRef="#br0" timeOffset="52259.9891">24537 2705 833,'3'3'169,"2"1"-169,7 5-54,6 5 17,10-2 37,7-5 40,8-7 37,6-11-22,3-1-22,-2-8-15,-5-3-18,-9 4-70,-4-3-82,27-45-164</inkml:trace>
  <inkml:trace contextRef="#ctx1" brushRef="#br0" timeOffset="52837.022">25519 1923 940,'3'-3'228,"5"3"-228,7 0-3,10 0-6,6 3 7,4 0-8,-4 4-5,-1 10 1,-5 2-7,-4 4-16,-9 6-11,-7 10 48,-10 9 13,-10 9 19,-12 14 5,-9 7-19,-4 0-4,9-13 2,14-24-16,11-18-19,9-18-56,3-7 58,3 1 17,8-1 33,2-4 54,14-7-16,10-7-35,8-7-17,1-7-7,0 1-6,-5 5-6,-7 1-38,-6 0-59,0-3-139,28-86-373</inkml:trace>
  <inkml:trace contextRef="#ctx1" brushRef="#br0" timeOffset="53169.041">26108 1819 1137,'5'-1'212,"10"-5"-212,18-6-35,18-9 28,14-17 1,11-5-44,-6-8-47,-7 6 25,-12 4 6,-19 16-32,-15 16-50,-15 18-100,-16 16 248,-11 19 15,-16 17 44,-17 10-28,-6 10-7,-2-5-12,10-1 39,10-9-4,16-9-17,10-13-14,6-10-16,10-12-5,6-16-37,4-8 8,12-10 23,7-12-31,14-18-118,104-112-35</inkml:trace>
  <inkml:trace contextRef="#ctx1" brushRef="#br0" timeOffset="53335.0506">26450 1888 130,'-1'4'86,"-1"2"8,-5 12 85,4 11 23,-1 11-61,2 8-36,3 1-31,7-6-68,5-8 3,6-15 10,2-5 40,8-12-13,4-9-1,4-12 2,3-9-47,0-12-102,-7-8-188,12-74-252</inkml:trace>
  <inkml:trace contextRef="#ctx1" brushRef="#br0" timeOffset="53702.0716">26896 1439 913,'4'1'188,"4"2"-182,8 1-6,1 2-11,3 6-1,-1 3 12,0 7 35,-1 7-4,3 6-11,0 7 8,-5 5-28,-1-2-6,-6 4 6,-6-2 36,-6 2-8,-6 0-2,-3 0-11,-1-4-12,0-3-3,1-12-23,7-11 10,5-14-2,3-10 14,3-17-17,10-19 10,5-26-10,27-70 17,16-34-5,-47 125 0,0 5 6,15-37 9,-4 23 1,-7 19-1,-4 12-9,-1 10 0,1 4-76,6 8-197,53 6-191</inkml:trace>
  <inkml:trace contextRef="#ctx1" brushRef="#br0" timeOffset="53891.0824">27677 1624 749,'0'3'521,"0"-3"-474,0 6-47,0-6 0,-2 4-7,0 2 5,2 8 2,2 5 3,0 5 5,0 6-8,5-3 0,2-3-152,37 14-166</inkml:trace>
  <inkml:trace contextRef="#ctx1" brushRef="#br0" timeOffset="54235.102">28294 1331 605,'-4'-22'498,"4"-5"-498,-4-29-252,0 0 107,-3 1 145,-2 9 36,-6 13 69,2 14-14,-2 10-7,4 7-61,-2 7-23,-7 17-2,-5 14 2,-5 16 13,-4 19 8,3 19-10,-8 65 19,12 14-9,22-121 13,2-10-4,0 34-30,6-21-1,6-19-37,8-15 38,5-15 48,13-17 59,8-21-37,13-30-70,35-75-102,-10-53-196,-36-38-467</inkml:trace>
  <inkml:trace contextRef="#ctx1" brushRef="#br0" timeOffset="54438.1137">28393 541 859,'1'15'0,"-1"9"-66,-1 27 66,-2 29 11,-3 68 67,0 30 1,5 20-22,-4-72-27,3-21-15,4-65-7,-1-7-8,3-6 0,4 28-21,4-19-183,48-33-123</inkml:trace>
  <inkml:trace contextRef="#ctx1" brushRef="#br0" timeOffset="54834.1363">28743 1145 1146,'4'-2'75,"4"-1"-75,7 0-39,4 3 29,4 8-8,-4 3 0,1 11-14,-4 9-5,1 10-16,-11 11 53,-5 6 38,-7 3 5,-6 4-8,-7 14-29,-4-4-6,-2-6-92,1-9 13,6-31-5,8-9 16,4-19 41,10-15 18,2-10-82,8-24 91,7-21 24,20-62-2,-26 80-7,17-43 0,5 5-6,-3 13 5,2 10 2,3 11 17,-2 9 14,-5 9 14,-1 6 13,-10 7-17,-2 7-26,-4 7-31,-6 4-29,3 8-127,-3 5-114,-8 29-290</inkml:trace>
  <inkml:trace contextRef="#ctx1" brushRef="#br0" timeOffset="58050.3203">29627 8935 789,'-2'-3'251,"-2"3"-149,0 0-74,1 0-27,-1 4-1,0 4 1,-5 9 18,-8 6-1,-2 7-4,-2-3-14,3-5-8,-1-1-100,-39 3-255</inkml:trace>
  <inkml:trace contextRef="#ctx1" brushRef="#br0" timeOffset="58778.3619">31390 5531 75,'0'3'460,"2"-3"-410,1 2-50,2 2 1,6 0 26,0-1 50,5 1 5,6-4 17,1 0-24,5-5-18,0-1-7,-4-5-22,-2 0-11,-3-1-17,-5 4 0,-2 4-12,-4 4-117,3 24-184</inkml:trace>
  <inkml:trace contextRef="#ctx1" brushRef="#br0" timeOffset="59025.376">31372 6069 810,'-2'-2'266,"4"0"-140,1-6-125,9 1 13,14-6 19,6-9 20,10-3-17,1 5-21,-1 0-9,-4 5 0,-6 8-6,0 3-8,-5 2-63,2 2-101,1 0-158,33-26-262</inkml:trace>
  <inkml:trace contextRef="#ctx1" brushRef="#br0" timeOffset="59887.4253">32388 5395 381,'-3'-9'465,"3"6"-322,-7-9-14,5 4-11,-4 5-4,2 0-9,-1-1-18,1 4-81,-2 4-6,-1 14-6,-9 9 6,-5 18 2,-7 20 3,-2 7-5,1 11-1,-4 3-30,0 0-32,3-1 1,9-13 22,9-22 13,11-19-14,7-9-16,7-9 57,10-3 0,10-3 14,6-2-5,6-8 0,-2-4-8,-4 3 1,-6 2 4,-6 2-6,-7 6-1,-1-1 1,-5 1 0,2 2 0,-4-4 0,-2 0 0,-2 1 0,-6-5 1,0 0 41,-2-3 77,-2-4 29,-2-5-67,-4-10-55,-6-10-25,0-3-1,-10-2 1,0 2 12,-5-4-2,4 5-11,0 1 1,3 1 2,1 12-3,6 0-12,1 8 4,6 5-13,3 5 20,4 2-13,-1 0-10,2 2-24,-3 3-21,-1 0 32,4 1-64,-3 0-5,3-2-52,3-1-128,28 14 5</inkml:trace>
  <inkml:trace contextRef="#ctx1" brushRef="#br0" timeOffset="60074.436">32815 5805 955,'3'0'156,"-3"0"-148,0 3-7,0-3 33,-3 4 80,3-4-30,-3 0-84,3 7-6,3 0-38,1 6-8,5 5-64,0 2-82,34 7-51</inkml:trace>
  <inkml:trace contextRef="#ctx1" brushRef="#br0" timeOffset="60419.4558">33165 5670 975,'-4'-9'180,"1"-2"-119,-7-10-34,-4 0-25,-2 2 34,2 3-14,-2 6-22,7 8-16,1 10 1,-1 12-7,-1 6 10,1 16 3,1 9 0,2 8 7,4 9-4,0 5 6,2-2-18,4-5 7,2-6 11,-1-9-1,1-7 1,-1-8-1,1-11-21,1-16-9,2-12 31,3-19 13,12-17 16,6-23-29,9-21-80,26-59-142,19-82-247</inkml:trace>
  <inkml:trace contextRef="#ctx1" brushRef="#br0" timeOffset="60647.4688">33400 4929 625,'2'10'0,"0"1"-78,-2 13 28,3 10 49,-3 8 1,0 10 70,-3 16-14,3 15-25,-2 7-2,-5 8-14,1 0-15,-3-6 17,3-17-13,9-18-4,9-20-81,75-19-72</inkml:trace>
  <inkml:trace contextRef="#ctx1" brushRef="#br0" timeOffset="60952.4863">33756 5486 1055,'-3'4'149,"-4"2"-149,-16 10-12,-8 15 12,-14 10 0,-2 10 0,6 3-6,17-3-18,18-5-9,17-6 6,10-6 4,10-4 23,3-4 0,2-1 0,-4-6 7,-1 4-5,-6-1-1,-5 2 0,2 4 0,-4 6 6,0 6 8,0-1 0,-2-1-3,-11-1-3,-5-2 0,0-5-9,0-3-48,0 3-122,-189 47-385</inkml:trace>
  <inkml:trace contextRef="#ctx1" brushRef="#br0" timeOffset="64842.7088">30456 10683 189,'0'0'646,"0"0"-478,0 0-81,0 0 21,-1-4 40,-4-5-19,-4-12-48,-3-4-19,-2 1-26,-4 1 0,-3 5-36,-2 1 2,-3 0 17,0 4-7,-1 4-6,-1 2 0,1 5-6,0 4-8,4 6-2,3 4-20,-7 7-5,6 10-1,-5 12-7,1 8 1,6 13 1,5 12 1,4 9 7,10 5 13,10-5-4,5-5 6,4-11-7,8-14-5,5-18-39,2-12 18,2-13 46,3-10-1,-3-13 0,-5-5-12,-2-10-3,-9-8-7,-1-6-1,-6 1-14,-3-6-95,0-2-42,-6 2 12,2 2 6,-1 10 76,-1 3-4,0 9 30,0 7 45,-1 2 8,-1 5-14,2-19-48</inkml:trace>
  <inkml:trace contextRef="#ctx1" brushRef="#br0" timeOffset="65602.7521">30475 9901 358,'-4'-7'173,"1"0"-67,-3 1-4,3 2 9,0 4-102,2 4-9,1 5-58,0 13 58,3 15 48,0 19 45,0 18-38,-2 14 5,-2 59-7,-4 12-17,1 16-2,5-58-10,1-5-13,1-12-1,0-49-8,0-13 11,1-7-12,7 32-1,-3-14-10,2-10-26,2-12-44,-2-8-31,4-8-100,2-12 65,57-83-17</inkml:trace>
  <inkml:trace contextRef="#ctx1" brushRef="#br0" timeOffset="65856.7667">30769 10365 707,'-10'-4'211,"1"2"-40,-6-3-36,7 5 12,5 0-39,6 0-105,1 0-3,8 1-78,10 1 78,12 2 30,15-4 2,11-10-4,1-9-11,3-7-16,0-3-1,-8-4-55,-8 7-47,-15 7-27,-14 7-62,-19 12 58,-19 7-127,-16 11-55,-99 69 104</inkml:trace>
  <inkml:trace contextRef="#ctx1" brushRef="#br0" timeOffset="66054.7781">30951 10394 61,'0'5'111,"-1"-1"-25,-1 3-2,2 3 21,-2 2 30,2 5-5,0 7-8,2 9 2,0 9-22,-2 4-36,-2 10 5,-1 9-20,-3 7-27,-1 2-14,0 4-1,1-7-9,1-8-27,3-11-82,6-18-49,0-16-119,4-14-65,16-57 156</inkml:trace>
  <inkml:trace contextRef="#ctx1" brushRef="#br0" timeOffset="66190.7859">31011 10821 303,'6'-31'241,"2"6"-44,8-25-40,-2 14-35,-1 11-19,-1 10-29,-3 4-34,5 3-28,3 4-12,0 3 0,7 8-99,-4 10-96,14 68-141</inkml:trace>
  <inkml:trace contextRef="#ctx1" brushRef="#br0" timeOffset="66394.7974">30808 11273 1036,'6'2'85,"5"0"-64,5 0-21,11-2 75,7-2 15,2-5 5,4-2-38,2-1-29,3-6-8,-3 1-20,1-2 0,-5-1-92,-3-3-83,-4 5-140,29-42-431</inkml:trace>
  <inkml:trace contextRef="#ctx1" brushRef="#br0" timeOffset="66612.81">31505 10593 908,'0'0'272,"2"-3"-176,0 3-90,6-3 31,5-3 11,11-8-16,9-1-14,10-5-4,6-4-13,4 3-2,-4 4-4,-9 6-82,-10 8-130,-5 41-231</inkml:trace>
  <inkml:trace contextRef="#ctx1" brushRef="#br0" timeOffset="66804.821">31572 11160 1221,'2'3'144,"4"-3"-144,4 3 0,7-3 16,10-3 29,11-4-3,14-1-17,9-8 2,10-1-21,-3-2-6,-12 4-28,-10 5-137,25 20-215</inkml:trace>
  <inkml:trace contextRef="#ctx1" brushRef="#br0" timeOffset="67896.8835">27539 10593 919,'-16'8'67,"-6"13"-67,-22 17-37,-10 20 35,-10 11-6,0 3 8,-1-5 8,9-4 2,1-10-4,2-6 5,5-10-2,0-7-8,12-7-1,12-9-112,11-11-96,7-9-97,18-46 46</inkml:trace>
  <inkml:trace contextRef="#ctx1" brushRef="#br0" timeOffset="68060.8927">26992 11063 106,'12'3'96,"-2"1"-9,12 13-7,1 10 1,-1 15 52,1 17-4,-3 13-19,-3 16-5,-4 4-38,-4 5-34,-1-7-19,1-18 2,-3-11-16,3-22-44,-2-14-121,6-17-88,28-73-10</inkml:trace>
  <inkml:trace contextRef="#ctx1" brushRef="#br0" timeOffset="68248.9035">27445 11054 975,'-3'-9'193,"2"6"-112,-4-7-81,8 10-7,3-6-10,8-6 17,15-11 6,18-17 6,19-7-12,5-7-8,-2 5-89,-11 5-79,-16 11-32,7-4-67</inkml:trace>
  <inkml:trace contextRef="#ctx1" brushRef="#br0" timeOffset="68622.925">27812 10757 163,'-17'18'158,"2"-3"5,-20 19-35,1 1 19,4 1-21,8 4-24,1 2-23,6 7-35,0 6 2,0 6-5,-6 9-13,-5 12-10,-26 59-12,29-95-4,-19 46 4,6-23-6,12-24 0,12-26-1,11-19-74,10-17-63,16-27-21,18-25-6,57-82 45,35-10 81,-98 125 39,-7 11 30,23-29 10,-15 25 17,-17 15-19,-6 14-32,-8 8-6,-1 4 0,-2 7 9,-3 9 75,-2 14 22,-7 8-47,-5 9-23,-7 4-6,-3-1-12,-5 1-3,-5-2-15,-4-2-19,-3-11-78,-2-10-74,10-21-29,-8-61-11</inkml:trace>
  <inkml:trace contextRef="#ctx1" brushRef="#br0" timeOffset="68787.9344">27618 11342 231,'6'-18'262,"0"9"-92,8-12-70,-4 14-85,4 10 0,5 7 11,3 6 22,4 7 18,-4-1-26,-1 4-31,-4-3 12,-3-5-1,0-4-20,-4-7-3,-4-5-110,0-7-79,20-61 32</inkml:trace>
  <inkml:trace contextRef="#ctx1" brushRef="#br0" timeOffset="68967.9446">27997 10839 847,'-1'3'246,"2"3"-246,-1 13-37,3 13 19,2 11 6,-2 12 12,0 7 30,-3-1-10,-3-2-4,2-10-16,-1-10-7,5-10-142,4-16-121,26-62-7</inkml:trace>
  <inkml:trace contextRef="#ctx1" brushRef="#br0" timeOffset="69259.9614">28176 10485 992,'-1'8'138,"-2"5"-99,-2 23-31,0 15-1,5 17 32,3 17 3,11 65-19,16 20 2,-19-121-5,2-4-1,11 50-2,-2-8-4,-7-10-1,-4-5-4,-5-2 7,-8-10 1,-2-10 7,-8-2 16,-9-8 4,0-10-4,-5-8-4,-2-14-5,-4-11-30,-3-16-8,1-14-146,4-21-127,9-16-247,25-121 147</inkml:trace>
  <inkml:trace contextRef="#ctx1" brushRef="#br0" timeOffset="69679.9854">28591 10559 759,'-1'0'275,"1"1"-230,-3 3-39,1 2-6,1-1 49,-2 7-4,3 6 26,1 11 1,4 16 3,1 4-12,5 14-36,3 5-8,1 5-1,1 1 0,1 1 3,-4-7-4,-3-8-10,-1-8 2,-2-4-1,-6-9-7,-1-14 13,-1-11-14,-1-8 10,2-6 11,-5-6-21,1-10-171,-18-68-358</inkml:trace>
  <inkml:trace contextRef="#ctx1" brushRef="#br0" timeOffset="70347.0236">29100 11009 1003,'0'-3'216,"3"1"-216,4-2-15,8-1 9,2-3 6,8-2 17,-1-1-1,9 2-1,0-4 8,5 1-11,5-4 25,5 0-7,5-7-18,3 5-6,7-6-4,-2 1 5,1 1-5,-5 3-1,-7 3 0,-13 3 1,-10 6-2,-13 0 8,-9 5-2,-6 2 37,-4-2 67,-5-4-43,-7-6-65,-9-4 10,-7-3 7,-6-3 1,-3-3-8,2-2-3,1 5-3,3-4-5,5 2 0,1 3 5,3 2-6,6 1 11,11 10-2,1 0-9,9 5-2,4-3-41,1 12 19,4-3-6,7 5 30,8 6-2,11 7 2,0 7 0,3 6 0,-3 6-16,-2 6-4,-4 5 16,-3 2 4,0 2 15,-5-1-5,4 1-8,-1-2 7,0-7-3,-6-6-6,-3-12-39,-12 3-75,-15 1 23,-17 11-22,-133 110-245</inkml:trace>
  <inkml:trace contextRef="#ctx1" brushRef="#br0" timeOffset="72885.1688">25640 14697 710,'-11'-4'281,"0"1"-148,-12-7-53,4 5-22,1-1 5,-2-3 11,4 5-2,-4 0-32,6 4-20,-2 0-4,3 3-16,2 3-9,-3 7 9,4-1 0,-2 7 0,1-2 1,-2 3-1,6-1 0,-1 3 7,2-2-7,-1 1-2,1 3-4,3 8 0,1 8 0,0 10 0,6 10 6,2 10-2,2 4-5,3 7 6,1 2 0,6-7-1,-3 1-7,3-3 3,1-1 6,-1-1 0,4 2 1,-2-3 6,-1 0 1,-1 3 2,0 2-2,0 2-1,-3 0 5,2-3-1,-7-3-1,0-3 1,-4-6 1,0-8 4,-4 2 2,-2-2 5,-2-3-1,1 1 4,-4-5-10,3-7-7,-5-3 6,0-6-6,3-2 2,-9 1-4,-2 2 2,-1-3 0,-5 0 2,-1-3-10,-2-5 11,0-3-11,-2 1 5,-3-8-5,2-5 0,-1-7-1,-2-6-8,-1-2 8,1-3 0,-2 4-7,1 7-29,-2 7-11,3 0-43,11-2-46,3-2-94,15 1-237</inkml:trace>
  <inkml:trace contextRef="#ctx1" brushRef="#br0" timeOffset="73842.2234">25967 17021 672,'0'2'238,"0"-2"-182,0 2-41,0-1 48,0-1 25,0 0-20,0 0-38,0-1-23,0 1 5,0 0-6,2 0-5,-2 0 0,-2 0 0,2 0-1,0 0 1,0 0-1,0 0 0,0 0-1,0 0 0,0 0-5,0 0 5,0 0-6,0 0 6,-3 7-5,3-3 6,-2 2 0,1 0 1,1-2 1,0-4-2,1 0 1,-1 0-1,0 0 0,0 0-2,0 0-8,0 0 8,0 0-4,0 0-28,0 0-17,0 0 16,0 0 17,0 0 6,0 0-6,0 0-1,0 0 4,-1 10 15,1-10 0,0 3 1,0-3 5,0 0-6,0-3-60,-8-23-84</inkml:trace>
  <inkml:trace contextRef="#ctx1" brushRef="#br0" timeOffset="74889.2834">25973 16855 504,'-3'0'262,"2"0"-104,-6 0-50,1 3-11,2 1-5,-5-4-26,5 6-36,-1-2-30,2 4-1,0 3 0,1 5-5,2 16 5,2 10 1,2 17 0,4 8 2,5 0-1,3-5-1,1-8-2,4-14-16,1-15-6,-1-15 1,-4-10 23,3-10 1,-3-22 20,0-19 2,-4-18-22,-6-10 11,-5 7-6,-5 1 5,-9 20 4,-5 12 24,1 10 9,-2 9 31,0 10-11,6 3-29,-4 6-17,5 2-21,1 6-1,0 3-9,-1 2 1,2 9 8,-2 3-37,0 4-47,-1 1-35,3-1-25,1-5-58,-1-1-252</inkml:trace>
  <inkml:trace contextRef="#ctx1" brushRef="#br0" timeOffset="75401.3127">25697 14626 931,'-5'-2'139,"4"0"-80,-4-4-59,6 3-39,9-7 39,2-3 1,4-2-1,10 2-8,-1 3 7,2 4-8,-1 8-1,-4 2 9,1 3 1,1-1 11,-5 6-5,-4 0-6,-2 2-8,-2 3-2,-6 5-1,-4 10 11,-4 7 14,-6 16 26,-9 12 8,-2 8-22,-6 5-1,2-8-10,0-10-4,1-15-10,8-11-1,5-19-51,5-12-51,2-15-54,-6-90-565</inkml:trace>
  <inkml:trace contextRef="#ctx1" brushRef="#br0" timeOffset="75634.326">25752 14581 943,'-3'10'114,"1"10"-106,-4 15 1,-1 20 1,3 12 22,-1 7 8,3 4-7,2 5-15,2 1-10,0 0-2,-1 4-6,1-9 6,0-3 0,-2-15-6,2-16-24,-1-17-61,2-15-86,0-19-104,2-14 53,13-110-91</inkml:trace>
  <inkml:trace contextRef="#ctx1" brushRef="#br0" timeOffset="75802.3356">25818 15164 267,'0'2'246,"0"2"-180,4 6-48,5 7 55,5 8 92,3 12-22,3 1-47,2 7-12,2 0-17,1 3-31,1-4-16,1-2-13,3-4-7,3-10 0,5-8-97,7-13-167,83-86-354</inkml:trace>
  <inkml:trace contextRef="#ctx1" brushRef="#br0" timeOffset="76339.3663">27559 15561 175,'4'-15'122,"-1"4"-28,2-23 32,-5-9 8,-6-8 25,-6-14 10,-8 0-68,-9-1-14,-7 7-24,-8 7-9,-2 18-11,-2 13-2,-2 20-26,1 18 24,-2 15-26,-3 16 7,3 24 1,8 12-11,-8 65-10,35 26-7,39-3-2,-7-131-12,2 0 12,1-13-11,20 31 8,1-21-22,3-18 8,1-17 26,2-19-23,-1-20-29,-2-16-37,-3-21-32,14-60-77,-12-42 88,-25-23-116</inkml:trace>
  <inkml:trace contextRef="#ctx1" brushRef="#br0" timeOffset="76572.3797">27307 14238 672,'-11'-3'493,"9"0"-379,-8 1-85,10 8-29,3 16-24,4 20 24,4 28 30,10 84-14,11 57 8,13 34-15,-13-87 2,1-11-4,-5-12 3,2-15-10,-20-76 0,1-4-8,5-12-35,11 27-97,3-26-107,6-30 29,62-160-272</inkml:trace>
  <inkml:trace contextRef="#ctx1" brushRef="#br0" timeOffset="76760.3904">27929 14880 1148,'1'-3'150,"-1"2"-108,3-1-42,6-3 1,5-9 2,14-6 3,8-12 3,14-10-8,0 1-1,-1 4-9,-9 6-56,-7 13-97,-12 10-96,-5 20-204</inkml:trace>
  <inkml:trace contextRef="#ctx1" brushRef="#br0" timeOffset="76969.4023">28027 14885 931,'2'2'232,"1"6"-232,3 4-90,7 11 57,4 12 33,0 13 86,1 10-14,0 16-18,-4 5-21,-1 10-23,-7-1 2,-4-4 3,-4-1-15,2-15-12,0-11-105,3-20-135,15-22-76</inkml:trace>
  <inkml:trace contextRef="#ctx1" brushRef="#br0" timeOffset="77116.4107">28223 15236 812,'4'-7'256,"5"-2"-194,8-14-52,11 0 13,6-10 1,9-1-14,5-3-4,0 3-6,-2 2-59,-3 5-148,11 24-349</inkml:trace>
  <inkml:trace contextRef="#ctx1" brushRef="#br0" timeOffset="77287.4206">28260 15801 1129,'9'-8'322,"8"-10"-272,19-16-26,14-12-6,10-11 9,5-4-9,-5 8-2,-3 8-8,-7 8-8,-11 14-83,-12 11-221,-12 19-494</inkml:trace>
  <inkml:trace contextRef="#ctx0" brushRef="#br0" timeOffset="105137.0134">7574 14221,'33'0,"66"0,-66 67,33-34,-33-33,67 66,65-33,-99-33,33 99,-33-99,-66 0,67 33,-34-33,99 0,-66 0,99 0,1 0,32 0,-32-33,-34 0,-66 33,99 0,-98 0,-1 0,33 0,33-66,-99 66,66 0,-32 0,32 0,99 165,1-33,32-32,34 98,-133-99,-66-33,-33-32,33-1,-32-33,-1 0,33 66,0-66,132 0,-98 0,98 0,33 0,-98-33,-1 0,100-34,-100 34,33 0,-99 33,-33-33,34 33,-1 0,66 0,-33 0,34-33,65 0,-66 0,34 0,-67-66,33 99,34-33,-100-67,-33 100,66-33,-33-33,-66 66,66 0,-66 0,33 0,33 0,-32-66,32 66,33-66,-66 33,0 33,33-33</inkml:trace>
  <inkml:trace contextRef="#ctx0" brushRef="#br0" timeOffset="109361.2551">20505 6317,'0'0,"0"0,33 0,0 0,-33 0,33-33,34-33,-67 66</inkml:trace>
  <inkml:trace contextRef="#ctx0" brushRef="#br0" timeOffset="110040.294">21332 6185,'0'0,"33"0,0 33,-33-33,33 0,-33 0</inkml:trace>
  <inkml:trace contextRef="#ctx0" brushRef="#br0" timeOffset="118704.7896">7541 14519,'33'0,"0"33,0-33,-33 0,66 33,-33 33,33-66,-66 33,99-33,1 33,32 67,-66-34,0-66,67 0,-34 33,66-33,-132 33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0T03:46:17.5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10591 14307 539,'-4'-3'129,"0"3"-129,-3 0-87,7 9-168,4 0 141,15 34 10</inkml:trace>
  <inkml:trace contextRef="#ctx0" brushRef="#br0" timeOffset="1815.1038">12987 14085 779,'-9'-2'145,"6"2"-83,-6-7-62,6 11-14,1 1 6,4 11 8,1 2 0,3 9-15,6 3 4,9 4 2,8-2-8,8 0 17,10-3 17,5-7-7,8-7 1,13-7-11,52-12-23,20-24-29,6-14-49,-67 6 23,-54 18 33,4-1 23,-4-1 15,28-12 7,-2 2 1,-4 10 0,-2 11-1,-1 12-1,-1 18-32,1 11-78,6 5-11,6-4 34,11-13 55,50-14 15,4-42 18,-88 17 31,-2 3 53,31-13 9,-10 3 2,-15 11-19,-15 7-34,-5 8-33,-10 10-9,-1 0 0,8 2 33,3 1-33,13-6 36,12-7-7,9-14-13,8-12 8,2-10-10,-2-9-4,-12 0 1,-12 4-1,-19 6-10,-11 12-85,-41-12-175</inkml:trace>
  <inkml:trace contextRef="#ctx0" brushRef="#br0" timeOffset="2711.155">13778 16154 181,'0'1'108,"0"-2"-45,2 2-13,-2-2-8,1-1-20,3 2-21,-1 0 7,5 2 71,4 6-19,1 1-24,4 1-6,6 8-21,1 0 3,0 7-12,4 7-5,0 15-1,2 4 12,0 6 15,-6 1-10,-5-9-11,1 10 9,-1 11-9,-2 0-7,-5-8-13,-5-17-58,-4-19-81,-15-19-63</inkml:trace>
  <inkml:trace contextRef="#ctx0" brushRef="#br0" timeOffset="2980.1704">14100 16091 618,'-8'-1'160,"1"2"-70,-5 5-58,1 7-32,-5 15 0,-5 18 12,-4 14 9,-2 9-7,-3 2 5,-1-7-10,4-5 3,0-6-4,3-16 4,9-10-12,6-12-15,4-9-78,4-5-141,7-6-113</inkml:trace>
  <inkml:trace contextRef="#ctx0" brushRef="#br0" timeOffset="3423.1958">14252 15997 379,'4'-4'120,"4"4"-95,5 4-25,4-1 0,2 6 12,-5-4-3,-3 4 6,-3-2-1,-3 1-5,-2 2-9,-3-2 48,0 7 1,-3 1 1,-2 7 1,-1 7-14,-3 6-20,2 1-8,1-2 0,4-3-9,2-9-8,3-1-7,2-8-1,2-7-14,2-1-12,-3-6 42,7 0 0,-6-4 15,3 2 1,0 0-4,4 0-3,-1 4-9,-1 0-1,3 0 0,-6 6-16,-1-2-28,-1 2-33,-4 1-97,-12 13-133</inkml:trace>
  <inkml:trace contextRef="#ctx0" brushRef="#br0" timeOffset="18020.0305">14473 14258 177,'-3'-4'267,"1"2"-98,-1 0-47,0 0-49,1 4-52,0-2-21,1 4-57,-1 6-105,-4 2 19,2 12-8,-18 38-61</inkml:trace>
  <inkml:trace contextRef="#ctx0" brushRef="#br0" timeOffset="18683.0686">10346 14187 537,'-11'-11'123,"0"3"20,-6-11-17,4 6-26,6 8-20,3 3-55,4-2-25,3 4-42,-2-1-78,6 6-105,2 2 123,1 7 45,2 9-20,4 1-17,8 48-74</inkml:trace>
  <inkml:trace contextRef="#ctx0" brushRef="#br0" timeOffset="19049.0894">13600 13849 691,'-18'-20'131,"11"10"-67,-11-12-64,12 18-108,6 11-234,0 8 183,-8 50 44</inkml:trace>
  <inkml:trace contextRef="#ctx0" brushRef="#br0" timeOffset="20146.1522">14673 14155 523,'-14'-13'90,"4"3"-55,-14-8-26,6 13-18,2 5-15,5 1-45,2 8-6,2-3 7,1 7-11,6 26 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0T03:45:31.8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2009 3998 1045,'-9'-6'108,"5"3"-59,-10-6-43,10 9-7,2 4 1,2 1-32,-1 8 32,-2 19 21,0 14 47,0 21-14,1 15-26,0 4-11,0 5-1,0 3-8,-1-4-1,-2-7-7,2-15-36,-2-21-37,4-17-37,-1-14-71,2-16-14,-3-99-71</inkml:trace>
  <inkml:trace contextRef="#ctx0" brushRef="#br0" timeOffset="563.0321">1556 3782 730,'-27'0'106,"3"3"-37,-21 4 23,12 9-38,11 13-33,4 20-20,6 18 21,-3 70 25,12 40-23,17 29 16,2-55 7,8-1-10,10-23-19,-14-81-6,3-1-12,3-7-1,31 34-20,8-17 21,53-4 17,27-44-11,14-32 4,-56-14 4,-9-14-13,-56 19 0,-10-2 14,-3-11-7,24-46-7,5-83 9,-20-44-4,-23-13-6,-14 79 14,-12-1-14,-5 17 1,-12 28-1,13 72 0,-1 8 9,-2 8 10,-24-25 1,-4 18 1,-7 11-9,-5 10-5,-1 12-7,-3 9 6,2 7 3,-1 7-1,5 4-7,11 0 0,10-3 5,11-3-6,11-6-12,4 6-3,2 2 5,3 15 2,-2 16-4,0 13-34,4 13-76,8 7-62,7 1-85,61 118-22</inkml:trace>
  <inkml:trace contextRef="#ctx0" brushRef="#br0" timeOffset="791.0453">3112 4928 1360,'0'1'175,"3"5"-175,4 9-24,6 11 24,1 4 7,-1-2-2,-7-7-5,-3-9 0,-3-9 12,-1 0-12,-1-3-29,-1-3-146,-20-37-476</inkml:trace>
  <inkml:trace contextRef="#ctx0" brushRef="#br0" timeOffset="2110.1207">3971 3704 842,'-6'-2'144,"-3"2"-144,-5 0 0,0 8 6,-4 7-6,-4 3 24,0 6 9,0 1 4,6-5 2,8-7-3,4-7-36,4 8-2,-2 8 2,2 23 28,4 23 22,2 73-4,7 60-14,-2 66-11,-3-61-11,2-31 25,3-16-1,6-2-11,2-12 5,25 9 2,-4-20-18,4-28-2,8 14-10,1 4 0,2 6 0,2 3 0,-2-10 15,5-21-7,-32-59-8,2-5 0,-2-6-1,31 26 0,-2-12 0,-3-15 0,-4-14-16,-3-11 17,-4-14 8,1-14 1,1-21 4,5-18 1,1-21-7,34-74 4,0-31-10,-16-21 6,-38 66-1,0-14 3,-11-18-3,0-20 3,-4 0-8,-8 7 6,-4 13-6,-6-16 11,0 21 0,-4 17 3,-2 9-13,0 8 7,-8 3-8,2 2 5,-6 8-6,-3 24 0,8 47 1,-3 6 6,2 1-7,-19-40 0,-2 3 1,-7 7 5,-5 9-6,0 7 0,-1 16 10,4 12 8,0 5-12,1 8 1,5 4-7,-2 4-2,2 5 1,1 6-4,1 0 5,-5 4 0,-2 7 1,-7 3 0,2 6-1,-3-2-6,2 6 6,3 6-1,1 6 1,2 3-1,5 2 0,-2 3-11,6 0 10,0-2 1,4-4-3,3-2 4,1-6 0,3-9 1,0-4-1,7-3-10,-3 1-10,5-7-1,2 4-15,2-4-24,2-2-12,4 2-30,1 2-18,-2 0-51,4 8-31,20 28-146</inkml:trace>
  <inkml:trace contextRef="#ctx0" brushRef="#br0" timeOffset="2548.1457">4723 3418 971,'-3'2'228,"2"2"-228,-7 9-12,-1 11 2,-9 17 10,-5 14-1,-10 15 1,-5 13 9,-29 60-9,1 20-29,44-110-65,3-4-11,-16 47 57,9-15-65,12-19-82,25 11-64</inkml:trace>
  <inkml:trace contextRef="#ctx0" brushRef="#br0" timeOffset="2802.1603">4904 3875 660,'-7'10'271,"0"11"-199,-8 26-71,-7 29 24,-24 81 19,-17 49-7,-9 33-17,25-72-14,8-24 3,1-17-8,5 3-1,8-9 0,7-8-1,9-9-26,9-58-26,2-6-56,4-4-97,10 30 7,55 1-118</inkml:trace>
  <inkml:trace contextRef="#ctx0" brushRef="#br0" timeOffset="3004.1719">5135 5212 238,'-6'3'744,"-4"4"-595,-6 16-113,-6 18-30,-8 22 0,-7 22 0,-32 66-6,-3 27 1,2-7-1,47-121 0,9-10-1,3-7-30,-6 28-28,15-22-119,21-22-64,93-79-104</inkml:trace>
  <inkml:trace contextRef="#ctx0" brushRef="#br0" timeOffset="3178.1818">5239 5884 696,'-10'31'188,"-2"7"-116,-11 38-36,-18 69-11,-3 21-25,30-121-42,-1-5 29,-17 39-8,4-20-98,3-10-28,2-17-67,-9-30-100</inkml:trace>
  <inkml:trace contextRef="#ctx0" brushRef="#br0" timeOffset="4302.2461">4766 4780 315,'-1'0'232,"1"0"-110,0 0-71,0 0-17,1-1 7,-1 1 16,2 0-2,-2-3-16,0 3-18,0 0-7,-2 3-13,2-3-1,0 0 0,0 0-9,0 0-6,11 7 0,5-2 15,7 6 1,14-5 6,9 4 19,17-6-5,51 2-12,27-18-2,2 1 1,-58 2-7,0-1 0,-46 8 1,3-2-1,85-5 0,13-5 5,-41 8 0,9-6-4,-5-11-2,-10-4 1,3-2 5,-4-3-5,-7 6 0,-50 14 28,1 2 7,-2 4-2,32-11 23,-1 3-7,3 2-31,-2 3-8,7 2-10,6-3 5,49-3-5,6-2 8,-92 5-8,-3 3 7,40-12 19,-6 7-5,0-2-8,2 3-8,-4 9-6,0 6 1,-4 8 0,-4 0-1,-7-1 0,-8 3 0,-11-9 2,-10 2 8,-6-7 8,-11 0 12,-5-3 12,-1 3-4,-4-1-11,0 1-3,2 0 3,2-4 3,3-2 4,0 0-1,-3 0-13,-1 5-10,0-2 4,-3 3 2,0 0-10,2-2-5,0 0-1,4-2-1,0 0 1,5-2 0,-4-5-1,2 7-5,-4 0-18,-5 2-9,-2 4-6,1-2-31,-6-2-70,-3 0-214,-48-18-195</inkml:trace>
  <inkml:trace contextRef="#ctx0" brushRef="#br0" timeOffset="4913.2811">7853 4291 646,'0'5'124,"0"11"-117,2 15-6,-1 18 11,2 6 21,-3-4 36,3-8 2,0-14-46,2-13 1,3-6-5,-2-6 3,1-4-3,-1-4 6,5-8 13,6-12-1,4-15-15,2-15-15,-4 2-1,-6 7 1,-7 12 10,-6 18 23,-3 7 14,-3 4 10,1 4-3,3 2-9,-3 0-26,3 5-28,-5 3-4,-1 4-13,1 8 1,-2 1 5,6-5 1,3 0 2,2-10-5,-1-7-16,1-2 5,1 0 14,2-11 10,1-13 0,0-4-7,-1-7 7,-4 7 12,-5 15 45,-2 6 20,-2 8 7,-2 4-27,1 3-29,-4 4-17,-10 8-10,2 5-1,-1 5-1,7-3 0,5-5-21,7-1-85,5 2-65,5 0-67,33 5-296</inkml:trace>
  <inkml:trace contextRef="#ctx0" brushRef="#br0" timeOffset="5828.3333">8034 2869 96,'0'0'976,"10"0"-976,11-3-33,15-2-10,13-5 32,0 6 11,-6 7-9,-10 10-13,-10 6 22,-5 11 24,-6 13 60,1 12 18,1 16-18,-1 12-21,3 0-9,-1-6-18,3-11-15,3-13-11,-2-12-4,-1-9-5,-3-5-1,-6-11-9,0-5-45,-1-5-37,-6-6-43,6-3-76,26-56-76</inkml:trace>
  <inkml:trace contextRef="#ctx0" brushRef="#br0" timeOffset="6022.3445">8806 2566 1400,'-16'14'169,"0"8"-151,-21 30-18,-17 28 1,-54 74 5,-40 44 0,7-4 0,103-152 3,9-7-9,2-2 0,-25 28-86,10-6-148,-55 49-391</inkml:trace>
  <inkml:trace contextRef="#ctx0" brushRef="#br0" timeOffset="7750.4432">4807 3014 204,'3'-4'0,"0"-2"-38,0-2-55,0 2 93,-3 4 24,0 2 56,-2 2-38,1 4-41,-2 8 83,1 5 4,1 5-20,-2 1-10,3 2 16,0-1-22,-2 6-13,2-3-9,0 6 3,-1 9-3,1 5 3,-1 10 11,-1 5-20,2 11 4,-2 9 29,0-1-24,2 2-15,-4-4 8,1-6-7,-1-5 10,1-9-16,0-2-1,2-6-3,1-4-1,0 3-2,0 7-6,0 4 12,0 8-2,0 1 4,-2 5-13,-1-13 10,2-6-11,1-16 1,0-8 4,-2-5-4,2-7-1,0-3 1,-2-3 0,2-2-1,0-6 0,0-1 0,0-4-6,0-3-22,2-3-89,-2-27-194</inkml:trace>
  <inkml:trace contextRef="#ctx0" brushRef="#br0" timeOffset="8305.475">4790 1815 950,'0'-7'153,"7"-1"-95,9-11-58,13-5-9,13-4 8,3-1 1,-2 3 2,-3 9 8,-6 7-5,-5 4-5,-8 12-9,-5 4-2,-2 5-7,-2 5 3,-3-1 5,-3 7 8,-2 3 1,-4 5-12,-6 6 13,-6 6 0,-12 8 36,-2 0-19,-12 6-2,-1 0 4,-5-4-19,6-8-21,5-16 21,8-13-5,7-18 5,1-12-174,9-21-141,6-134-166</inkml:trace>
  <inkml:trace contextRef="#ctx0" brushRef="#br0" timeOffset="8544.4887">4871 1729 265,'0'0'186,"0"0"-139,-2 1-46,2 2 11,-2-1 20,2 4-11,0 6 16,-2 5 83,2 13-4,0 10-13,-4 14-17,0 9-35,-6 10-23,-2 9-13,-6 4 3,2 0-1,-2-10-4,3-13-7,6-22-5,3-19-1,3-12-1,4-8-15,1-10-37,4-11-205,28-98-302</inkml:trace>
  <inkml:trace contextRef="#ctx0" brushRef="#br0" timeOffset="8769.5016">4917 2121 171,'0'3'159,"1"3"-110,4 3 43,1 2 31,3 5 16,1 2-41,2 0-23,3 5-27,2-1 24,6 5-11,6 5-28,3-1 9,7 2 21,3-1-24,0-5-16,-5-7-11,-8-6-3,-13-7 0,-3-3 3,-7 0-12,-1-4-38,1 1-112,28-17-201</inkml:trace>
  <inkml:trace contextRef="#ctx0" brushRef="#br0" timeOffset="8930.5108">5788 2470 1059,'0'0'346,"0"0"-245,-3 0-101,3 0-20,3 1-163,-6 6-338,-11-15-95</inkml:trace>
  <inkml:trace contextRef="#ctx0" brushRef="#br0" timeOffset="14485.8286">2640 7225 52,'0'0'47,"0"1"-37,1 1-10,-1 0-13,-1 3 4,1 4 9,-1 0 49,-3-1 1,3 5 2,-1-7 10,0 0 13,0-2 15,2-2 4,0-2 17,2-2-19,0 2-35,0-1-42,4-4-14,8 4 25,13-5 37,7-4-9,9 3-24,-1 0-6,-5 7-9,-7 0-15,-4 8 1,-7 8 8,-1 3 3,-1 7 2,0 7 2,-4 11-5,-1 7 1,-1 7 6,4 3-17,-2 2 15,3-2-10,1-4-4,-2-8 4,0-9 0,-2-4-6,-1-7-19,1-9-47,3-5-95,1-19-46,41-80-81</inkml:trace>
  <inkml:trace contextRef="#ctx0" brushRef="#br0" timeOffset="14784.8457">3228 7034 791,'-8'-3'225,"1"1"-57,-5-5-77,5 10-28,-2 0-21,0 3-21,-5 11-12,-6 9-8,-6 19 0,-5 16 10,-2 9 1,-3 5-11,-1-1 10,-2 1-6,2-6-4,3-5 0,4-7 5,3-13-5,5-8-1,8-13-7,7-10-32,3-7-31,5-6-31,5-4-124,7-10-58,77-77 74</inkml:trace>
  <inkml:trace contextRef="#ctx0" brushRef="#br0" timeOffset="15189.8688">3347 7280 786,'0'-1'238,"0"1"-145,0 0-93,4 0-14,2 1 8,7 3 6,5 2 18,5 4 19,10 2-2,8 0-8,6 2-15,1-2 1,3-1 8,-6 5-3,-2-4-12,-7 4-5,-8-1 8,-4 4-9,-6-3 0,0 6-8,-5 3 7,-3 2 0,-4 1-6,-6-1 7,-3 1 1,-8 4 0,-3 4 23,-5 6-14,-8 3 5,-1 4 2,-5-4 2,2-5-6,1-10-12,7-8 16,5-14-15,5-8-2,3-5-69,2-16-131,2-89-313</inkml:trace>
  <inkml:trace contextRef="#ctx0" brushRef="#br0" timeOffset="15602.8925">3980 6963 369,'-1'0'763,"-2"2"-636,3 0-127,4 8-16,5 7 16,5 7 1,10 9 6,6 2 2,18 1 5,9-2-13,6-1 9,0-7-4,-2-2 0,-11-2-6,-8 6-1,-7-2-6,-9 0-1,-5 2 7,-6-2-5,-6 1-6,-6-2-1,-8 5 13,-8 1 34,-11 7 26,-7 11-15,-9 3-25,-7 11-5,-1-2-8,1 0 11,4-7-9,7-14-9,6-10-12,9-9-15,11-12-75,5-6-55,8-8-119,32-81-407</inkml:trace>
  <inkml:trace contextRef="#ctx0" brushRef="#br0" timeOffset="15978.914">4962 6963 761,'2'0'123,"2"2"-123,10-2 1,8 0 0,20-4 14,14-6 16,55-10 4,25-16-8,-95 24-21,-5 3 3,31-5 4,-15 4-4,-21 7-9,-10 6 0,-15 0-10,-3 7 10,-6 1 13,-6 15 40,-12 15 16,-11 17-26,-13 10-25,-6 14 5,-4-1 31,1-5-32,6-9-7,10-12-4,5-9-10,2-8 6,1-6 1,4-6-8,-2-10-28,6-7-81,0-12-106,-5-73-305</inkml:trace>
  <inkml:trace contextRef="#ctx0" brushRef="#br0" timeOffset="16241.929">5139 6936 931,'-1'3'232,"1"-3"-232,0 2-1,-2 8-52,1 9 53,-2 16 29,-4 13 23,-6 14-7,0 13 0,-10 15-9,-17 65 47,-14 18-41,38-122-21,4-6-15,-16 50-6,6-13-5,5-14-59,5-19-49,6-15-47,4-16-104,6-14-36,18-56-45</inkml:trace>
  <inkml:trace contextRef="#ctx0" brushRef="#br0" timeOffset="16477.9425">5169 7460 171,'6'7'282,"2"3"-215,12 15-16,12 5 140,4 8-41,7 0-12,2 1 9,0 3 21,5-2-77,-4-2-41,-1-1-22,-9-3-11,-5-5-5,-7-12-12,-8-1-14,-5-8-67,-5-1-64,-1-4-91,-10 1-215,-42 4 77</inkml:trace>
  <inkml:trace contextRef="#ctx0" brushRef="#br0" timeOffset="16991.9719">2491 8687 899,'0'0'300,"6"3"-282,10 0-18,14 2 0,23-1 15,66-8 51,72-21-10,71-20-26,-42 1 3,25-6 9,-6-7-3,15 2 4,0 10 5,-8 25 6,8 8-18,-32 18-21,2 6-6,-17-14 2,-30 4-11,-15-6 1,-23 2 6,-26-1-7,-77 3 0,-6 0-1,-7 0 1,19 1 6,-16-1-6,-17 0-21,-6 0 10,-6 0 10,-4-1-65,-6-8-117,-60-8-139</inkml:trace>
  <inkml:trace contextRef="#ctx0" brushRef="#br0" timeOffset="82888.741">2157 9600 1011,'-6'-1'203,"4"1"-98,-5-3-105,7 6 0,3 0-20,3 1 10,6 6 9,6-1 1,12 1 9,8-1 15,4 1-10,1-3-8,-2-3-5,-7-2 8,0 1-1,-1-2-8,-3 1-23,-5-2-67,-2 0-111,-7-6-72,1-29-106</inkml:trace>
  <inkml:trace contextRef="#ctx0" brushRef="#br0" timeOffset="83137.7553">2254 9706 786,'-3'0'231,"1"0"-147,1-2-63,1 4-3,0-2 7,0 4-25,1 11 0,2 19 0,0 22 55,-1 25-7,-5 76-24,-5 18-13,5-123-5,-1 0-5,-3 44 10,5-9-11,-2-9-8,8-11-80,3-15-122,34 3-132</inkml:trace>
  <inkml:trace contextRef="#ctx0" brushRef="#br0" timeOffset="83360.768">2342 10090 938,'0'0'217,"0"0"-127,-3 0-75,4 0-15,4 3-15,7 1 6,12-2 9,17 0 6,12-1 10,5-2-4,3-1-3,-14 2-9,-7 0-33,-17 3-63,-9 5-115,-16 10-136,-71 79-115</inkml:trace>
  <inkml:trace contextRef="#ctx0" brushRef="#br0" timeOffset="83555.7792">2215 10754 1031,'0'0'238,"5"1"-209,5-1-17,11 2-8,10-2 61,13 0 8,5 2-23,2-2-28,1 2-7,0 2-9,-3-4-6,0-4-1,-1-3-89,-1-5-92,76-74-306</inkml:trace>
  <inkml:trace contextRef="#ctx0" brushRef="#br0" timeOffset="83793.7927">3177 10146 1062,'0'2'236,"5"-2"-207,7 2-28,3-1 13,9 2 8,7-2-2,2 1-11,14-4 1,4-2 1,3-2-2,-7-7-9,-7 1-53,-12 4-59,-21 6-155,-60 53-342</inkml:trace>
  <inkml:trace contextRef="#ctx0" brushRef="#br0" timeOffset="83989.804">3060 10728 1136,'8'-10'258,"4"2"-189,18-12-47,11 1 50,8 0 2,3 1-28,2 6-23,1 6-11,5 6-11,4 2 5,-2 2-6,-2 0-29,-8-2-110,-5-8-115,77-74-330</inkml:trace>
  <inkml:trace contextRef="#ctx0" brushRef="#br0" timeOffset="84962.8596">4790 9110 768,'-3'0'200,"3"2"-149,0 1-18,-4-2 55,4 1 13,-4 2-2,2 3-41,-2 9-17,-6 9 34,-9 23 6,-14 18-20,-13 21-31,-14 2-13,-4 1-10,-4-4 8,6-8-13,7-3 8,13-11-10,14-9-5,8-15 4,10-15-10,6-11-2,7-11-10,3 0 1,13-6 22,9-3 19,19-5 1,11-8-7,9-3-11,1 1-1,0 4 5,-2 8-6,1 1 0,-9 1 0,-6 2 0,-12 5 0,-10-1 0,-11 1 0,-5 0 0,-10-3 1,-2 3 11,-2-1 17,-2-3 29,0-4 1,-4-14-38,-5-5-14,-6-12 1,-3-3-7,-8-6 0,-4 4-1,-11 5 1,1 3 0,-6 7 0,3 7 5,1 9 6,11 3-5,6 6-5,10 2-2,10 2 0,3 0-1,4 0-13,1 0-20,3-2-52,-1 4-52,3 4 3,5 7-45,5 3-145,31 10-470</inkml:trace>
  <inkml:trace contextRef="#ctx0" brushRef="#br0" timeOffset="85284.8781">5258 9193 1265,'0'1'0,"3"1"-18,-1 1-106,2 2 95,3 0 29,3 2 0,3 2 27,7 0 20,4 6-16,3 3 2,3 9 14,2 9 19,1 13-21,-1 13 12,0 9-11,1 8-28,1-3-6,-3 2-4,-1-5-1,-1-4-7,-7-14-52,-4-14-63,-7-18 13,-8-14-53,-5-20 73,-13-114-704</inkml:trace>
  <inkml:trace contextRef="#ctx0" brushRef="#br0" timeOffset="85490.8898">5648 9155 1167,'-5'0'242,"3"1"-166,-6 2-46,-1 9 15,-3 16 27,-3 8-7,-7 16-29,-4 10-21,-6 7-6,-6 3 1,-9 4-10,-7-1-42,-9 6-93,0-4-150,-70 101-261</inkml:trace>
  <inkml:trace contextRef="#ctx0" brushRef="#br0" timeOffset="85916.9141">4117 10781 210,'0'-10'938,"3"-2"-769,11-12-128,19-6-35,19-10 22,17 1 31,56-22-8,36 22-12,31 12 1,-54 15-2,2-4-5,3 8-6,5-1-9,-2-4-8,-2 35-2,-28-22-8,-14-9 0,-66 6 0,-6 3 0,-9 0 1,18 0-2,-21 0-6,-11 0-23,-10 0-21,-13-2-76,-14-5-175,-121-7-478</inkml:trace>
  <inkml:trace contextRef="#ctx0" brushRef="#br0" timeOffset="86411.9424">4473 10957 744,'3'0'210,"4"0"-186,9 0-11,10 2 46,8 0 19,3 3-21,1 6-29,-3 7-19,-11 2-9,-5 3-7,-11 6 7,-12 7 33,-17 9 9,-9 7-12,-17 9-12,-11 4-8,0-1-2,7-5-7,7-18 11,16-13-3,15-14 9,10-14 32,6 0-26,6-8-11,13-1 20,10-7 32,11-6-16,6 0-28,-4 6-7,-3 2-8,-6 8-6,-5 3 0,2-1-1,2 4-51,5-2-82,4-5-142,69-57-315</inkml:trace>
  <inkml:trace contextRef="#ctx0" brushRef="#br0" timeOffset="86855.9678">5324 10696 1186,'-7'0'258,"-2"1"-204,-11 8-27,-3 7 3,-9 11 6,-7 7-19,-2 11-16,5 0-1,8 0 0,8 0-7,9-5-14,11-3 1,9-4 10,8 0 10,7-7 1,7-3 14,7-11-10,6-6-5,-4-8-21,1-5-4,-5-6 13,-8-4 12,-6 5 1,-14 5 0,-7 6-1,-10 3-16,-11 8 2,-12 9-20,-10 13 34,-4 10 12,1 4 12,15 8 8,6-2-11,13-4-2,8-3-11,6-8-7,8-6 13,6-5-8,7-8 6,7-1 7,5-10-1,4-7-18,4-9-19,3-12-122,4-10-21,77-83-219</inkml:trace>
  <inkml:trace contextRef="#ctx0" brushRef="#br0" timeOffset="87136.984">5637 11450 376,'-1'21'270,"1"-5"-88,-1 18-97,3-4-7,3-11-12,1-9-39,1-7 21,4-6 26,8-8 31,1-14-11,7-7-52,-5-3-6,-4 7 0,-8 4 15,-7 14 11,-3 5 4,-3 5 7,-4 2-10,-4 2-42,-8 4 5,-3 0-7,-2 5-8,6-3-10,6 0-1,6-4-53,3 3-182,3 6-106,-6 22-684</inkml:trace>
  <inkml:trace contextRef="#ctx0" brushRef="#br0" timeOffset="92298.2792">6685 9163 1057,'-15'31'61,"2"10"-61,-32 95-33,-9 56 24,-9 15 8,19-52 2,10 4 13,4 1 19,8 6 6,19-12 39,11-13-24,9-4-30,9-6-17,6-10-1,-14-75 2,0 1 2,-1-4-1,19 43-9,0-9-52,-3-16-88,-1-14-137,26-27-301</inkml:trace>
  <inkml:trace contextRef="#ctx0" brushRef="#br0" timeOffset="93281.3354">7300 11401 992,'-2'0'194,"2"0"-145,-3-2-35,3 4-14,0-2-15,0 2 15,3-2 17,-3-2-2,2 2-9,2 2-6,0 4 0,5 5 16,6 8 27,2 1-2,2 8-11,1 3-17,0 2 2,-2 7-6,2 1 2,-3-8-11,0-2 0,-2-5 6,-5-6-6,-2-4 1,-4-10 7,0-4-7,-4-4 12,1 1 10,0-4-1,4-18 2,5-19-15,1-25-9,5-69-15,-10-32-9,-17-24-20,-3 31-13,-3-2 9,2 32 15,-1 26 24,7 73 9,0 6 6,3 8 17,-9-17 8,6 12 23,-1 12 20,6 4-7,1 7-31,3 0-36,2 2-10,0 3-20,7 2 4,8 3 20,12 11 6,6 1 8,11-3-1,10-1 4,11-6 4,63-8 31,42-20-4,12-3-13,-82 20-11,-9 1-17,-56 3 0,-3 0 0,-2 1 6,31 4-6,-7 0 0,-8-3 0,-11-1 0,-12-5-1,-6-1-15,-8 0-56,-6-1-56,-4-6-44,-18-54-538</inkml:trace>
  <inkml:trace contextRef="#ctx0" brushRef="#br0" timeOffset="93565.3517">7949 11148 964,'1'-3'174,"7"0"-169,5-3-5,6 2-1,8 2 0,3 4 1,1 11 16,7 6 16,-2 10 13,-2 6-2,-1 7-14,-7 8-1,-3 9-7,-7 11 3,-4 2-23,-6 10 5,-5-8-6,-1 3-88,-4-16-49,1-16-196,-10-20-15</inkml:trace>
  <inkml:trace contextRef="#ctx0" brushRef="#br0" timeOffset="93813.3659">8310 11164 1034,'0'0'287,"-2"0"-169,1 2-65,1-1-1,-4 2-2,3 4-41,-8 9 4,-1 16-11,-6 16 8,-9 15 4,-1 11-7,-4 3-7,0-5-15,3-9-31,2-14-44,3-11-62,5-15-14,0-15-76,-14-44-237</inkml:trace>
  <inkml:trace contextRef="#ctx0" brushRef="#br0" timeOffset="94181.3869">8572 11114 968,'3'0'235,"5"2"-218,5 4-17,3 4-6,3 6 6,0-1-9,-6 5 8,-3 1-11,-3 3 6,-6 3 0,-7 5 6,-6 0 17,-1 1-17,-6 2 0,2-6 12,4-3 2,2-3-14,11-7-36,9 2 25,2-2 11,8-3 12,5-2 6,1-6-6,-2-3 6,-2-4-9,-4-3 3,0-2-6,-2-5-6,-9 7-30,1-1 4,-10 1-5,-7-2-268,-44-25-315</inkml:trace>
  <inkml:trace contextRef="#ctx0" brushRef="#br0" timeOffset="94579.4097">6818 10459 819,'0'-3'139,"2"3"-139,1 0-7,5 4-8,7 0 15,7 3 44,10 3 55,11-4-2,14-3 4,19-3-28,62-7-4,45-20-25,27-23-10,-58 7 8,0 5-12,-11 6-10,-17 2 10,-22 2-6,-18 7-15,-52 11-8,-6 3 1,-5 4-2,18-11-24,-17 7-42,-8 7-24,-12-2 15,-7 0 5,-10-3-154,-69-24-395</inkml:trace>
  <inkml:trace contextRef="#ctx0" brushRef="#br0" timeOffset="94831.4241">7837 9473 1239,'0'0'202,"0"4"-202,3 6-27,3 7 1,3 14 26,-3 14 44,-2 15 7,-1 14-30,-1 8-11,-2 3-10,5-5-37,4-2-151,65 73-187</inkml:trace>
  <inkml:trace contextRef="#ctx0" brushRef="#br0" timeOffset="95255.4482">9427 10289 448,'5'7'49,"-1"1"-7,8 3 125,-5 2 20,3-2-7,-2-5-18,3 6-13,1-4-29,6 0-27,7 3-15,5-6-41,1 0-20,3-3-7,-4 1-9,-2-2 0,-2-1 13,-5-1-7,0-2-7,-2 3 5,-5 3-5,-4-2-1,-3 2-9,-4 0-5,-3 1-5,-1-3-26,-5 3-26,3-1-44,-1-1-58,-2-2-162,-21-24-408</inkml:trace>
  <inkml:trace contextRef="#ctx0" brushRef="#br0" timeOffset="97072.5523">10649 11718 1172,'0'1'225,"2"2"-225,8 10-46,6 3 34,1 4 11,5 6 1,-3-3 0,3-5 0,-5 3 1,-3-10 5,0-2-5,-8-5 0,-4-6 16,0-4 13,4-17 16,5-25-38,5-24-8,10-90-18,1-44-2,-9-36-37,-12 64 12,-3 24 33,-5 106 12,1 18 20,-5 12 41,3-19 20,0 25-16,2 12-38,1 3-27,1-2-12,4 6-18,11 7 19,9 3 11,16 5 30,18-3-7,12 2-10,52-3 1,27-26 5,38-19-4,-41 0 17,4-1-4,-7 0-11,-7-5-1,-6 10-1,-18 7 5,-20 3-13,-62 10-6,-7 2 5,-5 0-6,18 1-1,-17 0-20,-10 0-54,-7 1-44,-10-1-38,-8 0-130,-91-8-623</inkml:trace>
  <inkml:trace contextRef="#ctx0" brushRef="#br0" timeOffset="97357.5686">11208 11332 1153,'0'-4'257,"4"4"-257,9-8-39,9 4 12,14 3 27,10-2 0,4 3 1,3 7-1,1 2-8,-2 8 8,-5-1 20,-3 10 4,-7 3-16,-5 6-8,-10 11-1,-3-1 0,-12 6 0,-3-2-10,-7-2-91,-3-10-96,0-14-181,-18-36-188</inkml:trace>
  <inkml:trace contextRef="#ctx0" brushRef="#br0" timeOffset="97561.5802">11743 11170 1209,'0'3'175,"-3"7"-174,-4 10 15,-10 12 29,-3 14 19,-7 8-22,-1-2-23,-3 3-18,1-10 16,-1-4-17,2-5-50,3-9-69,7-9-110,3-11-143,8-33-334</inkml:trace>
  <inkml:trace contextRef="#ctx0" brushRef="#br0" timeOffset="97859.5972">11857 10977 947,'8'3'135,"2"-2"-115,5 7-20,3 3-14,-6 7 5,0 4-1,0 5 9,-6 6 1,-1 1-54,-5 2-23,-3-2 7,1-3 16,0-2 42,2-6 12,2-10-9,0-1 9,7-4 40,2-6 88,7 2-10,2-2-34,3-2-25,-1 2-40,3-2-7,-1 0-12,2-2-39,4-4-162,41-11-118</inkml:trace>
  <inkml:trace contextRef="#ctx0" brushRef="#br0" timeOffset="98041.6077">12259 11469 828,'15'-4'144,"5"-2"-105,18-2 16,10-1 50,4-1-27,-4-2-42,-8 1-19,-11-2-17,-6 4-27,-8-3-156,-12-27-363</inkml:trace>
  <inkml:trace contextRef="#ctx0" brushRef="#br0" timeOffset="98253.6198">12456 11142 1143,'-1'3'220,"2"3"-220,2 9-10,0 13 10,0 16 23,-2 12 7,2 7-14,1 12-5,2-3-4,-4 0-7,4-3-67,-3-4-47,1-12-165,7 3-427</inkml:trace>
  <inkml:trace contextRef="#ctx0" brushRef="#br0" timeOffset="98543.6364">12786 11032 1034,'6'0'197,"4"0"-197,7-6-6,8 1 6,1-2 0,1 3 2,-4-2-2,-1 2 1,-1 4-1,-6 6-20,-2 3-13,-5 11 6,-3 6 27,-7 7 49,-3 11 11,-5 5-18,-4 6-22,-2 0-11,-4 2 3,3-8-12,0-10-17,7-14-67,0-12-112,0-6-28,-21-40-107</inkml:trace>
  <inkml:trace contextRef="#ctx0" brushRef="#br0" timeOffset="98755.6485">12814 11120 668,'3'2'243,"0"1"-205,9 6-37,0 8 14,0 5 35,5 16 43,-7 3-3,-3 12-15,-3 9-32,-5 6-7,-6 1-10,-4 3-13,-1-8-13,-1-13-61,4-14-29,4-16-35,4-15 61,2-16 19,8-70-273</inkml:trace>
  <inkml:trace contextRef="#ctx0" brushRef="#br0" timeOffset="98906.6572">12937 11491 102,'14'-1'235,"-1"1"-19,16 1-67,1 14 10,1 7 4,0 0-26,-4 4-34,-5-2-34,-4 1-22,-1-8-26,-4 0-6,0-5-15,1-3-75,-3-2-69,2-5-100,9-26-208</inkml:trace>
  <inkml:trace contextRef="#ctx0" brushRef="#br0" timeOffset="99241.6763">13341 11003 1190,'6'-6'199,"2"5"-184,4-4-15,8 1 0,-7 0-9,2 10-5,0 0 2,-4 5-13,-3 9-10,-6 8 7,-4 5 22,-11 12-6,-8 6-32,-1 0-40,-2-6 6,10-14 51,6-13 17,8-7-26,8-5 36,6-3 80,10-1 10,4-2-3,6 0-30,5 0-20,0-1-1,-2 0-16,-7-2-11,-5 0-9,-10 3-7,-9-3-39,-6 0-26,-6-3-51,-50-41-686</inkml:trace>
  <inkml:trace contextRef="#ctx0" brushRef="#br0" timeOffset="99827.7099">10780 10593 975,'0'0'192,"2"0"-176,2 0-10,8 0-6,2-3 62,8 0-5,9-5 12,6-7-24,11-7-14,5-8 7,9-2 10,11-10-2,51-19-19,25-4-15,54-11-3,-46 30 3,0 7 2,-19 12-8,-17 13 0,-14 9-6,-20 2 1,-51 3-1,-4 0 1,-7 3-1,28-3 1,-14 0-1,-6-3 0,-9 0-30,-11-3-26,-8 3-11,-5-6 19,-6-1-113,-6-7-103,-58-37-229</inkml:trace>
  <inkml:trace contextRef="#ctx0" brushRef="#br0" timeOffset="100085.7246">11685 9067 1216,'1'0'195,"2"4"-195,1 6-27,2 5 5,5 14 22,2 9 50,4 17-6,0 11-16,2 11-13,-2 4-6,-7-5-7,4-1-2,-5-9-56,2-3-206,17 43-377</inkml:trace>
  <inkml:trace contextRef="#ctx0" brushRef="#br0" timeOffset="101405.8001">9564 10456 18,'-4'-8'590,"0"-2"-484,-6-10-70,3 2-21,-2-2-4,0 3 37,3-2 76,0 10 5,1 2-36,1 4-48,-3 3-3,4 0-12,0 0-7,3 0-5,-2 0-2,4 0-5,-2 0 1,0 0-5,3-3 2,-2 3 6,-1 0-14,2 0 0,2 4 10,6 2 16,0 1 7,7-2 7,3 5-13,5-5-1,7-1 0,4-4 0,13-8 3,4-7-3,8-3-6,2-1-13,-6-3-1,-9 6 1,-12 2-8,-8 7 0,-8 5 0,-10 0-6,-4 4 5,-3-2-14,-3 0 15,-3 2 1,3-2 0,-2 0 15,1 0-1,-2 0-15,3-2-16,0 2-28,0 0-68,3 0-109,3 12-365</inkml:trace>
  <inkml:trace contextRef="#ctx0" brushRef="#br0" timeOffset="103235.9047">13951 8929 1006,'0'0'249,"3"6"-249,4 3-34,8 12 17,7 7 11,5 11-4,5 19 10,5 17 9,28 84 18,1 49 15,-18 4 9,-24-66 1,-5-1 4,0 41-20,-17 4-2,-12-14-32,-19 10 2,-13 37-4,-10-34-18,-6-29-75,10-25-139,3-42-278</inkml:trace>
  <inkml:trace contextRef="#ctx0" brushRef="#br0" timeOffset="111624.3846">10564 12150 1106,'3'0'166,"5"4"-166,10 3-7,7 5 6,4 5 0,3 5 0,-4 4-18,0 5 10,-2 6-3,1 5 12,1 1 6,4 0 3,5-3 1,7-2 1,10-1 4,16-9 3,50-4-9,23-31 1,21-53 8,-52-8-12,5-11 0,-9 8 0,-17 20-4,-54 34 5,-4 5-7,-6 8-1,27-10-10,-10 14 2,-8 8-3,-8 4 6,2 2 5,-3 7 1,5-7 1,1-2 0,6-7 10,5-6-4,3-7 1,-3-6-1,-3 3-6,-10 5-1,-9 1 0,-2 10-7,-4 1-8,6 5 9,4 8 6,11 0 6,9-2 0,5-8 1,10-3-1,3-6-5,5-6 10,0 3-10,-7 5-1,-8-1 0,-9 6-1,-14 2-10,-6 0 4,-5 4 5,4-2 2,1-1 0,5-4 8,7-10 1,2-8 3,1-11-3,-1-4-1,-11-3 7,-5 3 18,-11 6 27,-6 6 21,-5 10-30,-1 5-35,2 0-16,6 0-19,3 0 5,4-4 14,9 0 0,-3-2-1,-2 0-8,-4 1 8,-8 2-6,-3 1 7,-3 2 2,-2 2-2,-3-2-32,1 2-10,2-1-106,-4 4 130,-2 1 18,-2-2 0,-3 4-18,-1-1-36,1 3-120,-31 9-274</inkml:trace>
  <inkml:trace contextRef="#ctx0" brushRef="#br0" timeOffset="112762.4497">2742 13567 962,'-6'-2'44,"4"6"-44,-4 33-508</inkml:trace>
  <inkml:trace contextRef="#ctx0" brushRef="#br0" timeOffset="116036.637">2315 14424 558,'0'0'167,"0"0"-128,0 0-30,2 0 25,2-2 40,5-1 34,1-5-15,7 1-26,1 0-28,-1-3-15,3 3 2,-2 1-10,1 3-14,-1 6-2,2 0-1,-1 9 0,2 3-1,0 7 1,-2 4-5,4 8 2,-3 4 4,4 7 1,-6 6 5,2 3 6,-4-2-6,-1 1 6,0 0-11,1 0 5,-2-2 3,0-7-1,-1-5-8,-3-14-27,1-8-36,-4-10-39,-3-9-81,9-50-57</inkml:trace>
  <inkml:trace contextRef="#ctx0" brushRef="#br0" timeOffset="116375.6564">2836 14358 815,'-6'-3'339,"2"3"-192,0-3-96,1 6-12,1 0 17,0-2 7,0 1-36,-1 3-14,0 9-7,-3 6 3,-1 6-1,-6 7-7,-2 1 8,-5 3-9,-3 2 12,-6 8-11,-2-2 5,0 4 2,-1-1-7,-1-1 0,8-10 5,1-3-6,9-10-10,5-8-42,6-6-62,4-4-56,4 2-41,20 13-112</inkml:trace>
  <inkml:trace contextRef="#ctx0" brushRef="#br0" timeOffset="121051.9238">2415 13856 539,'-6'0'132,"-1"0"-78,-3-1-2,0 1 32,3 1 29,2-1-2,1-1-3,4 1-29,0 0-41,0 0-20,4-3-17,-2 3-1,-2 0-9,7 0-4,4 0 13,8 3 10,11-3 8,7-3 2,10-4 7,7-2 4,9-1-4,3 0-9,3 0-1,4 1-10,0 2 1,-2 2-2,4 1-5,-6-2 0,2 1 1,4-3 5,0-2 1,5-4-1,-1-2-7,-2-2 2,0 1-1,-7-4 8,-6 3-8,-2 0 0,-16 4-1,-5 2 1,-8 1 0,-10 1 1,-4 4-1,-12 3 8,-2 2-3,-5-2 2,-3 6-2,3-3-1,0 0-5,0 0-1,0 1-7,-2-1 7,2 0-11,-1 0-26,0 0-19,-4 0-22,-7-5-61,-57-29-380</inkml:trace>
  <inkml:trace contextRef="#ctx0" brushRef="#br0" timeOffset="121412.9444">2887 12810 316,'0'0'629,"-2"0"-497,2 3-132,0 4-26,4 5 26,0 10 14,3 11 71,5 15-5,0 10-38,1 8-20,0 3-7,1 3-7,-5 5-7,-2 0-1,0 5-46,3 3-116,4 8-119,33 145-219</inkml:trace>
  <inkml:trace contextRef="#ctx0" brushRef="#br0" timeOffset="122216.9904">3226 15038 968,'2'0'196,"1"4"-196,3 6-92,5 4 67,4 7 11,-2-1 14,4-1 1,0 3 5,0-2 4,0-3-2,-6-5-1,-5-2 4,-2-4 4,-2-4-2,1-1 1,-3-1 20,0-5 20,0-16-1,4-17-34,1-21-13,2-20 2,-4-15-7,-4-68 5,-14-21-6,-11 5 1,15 133 1,5 7 5,0 5 14,-8-20 18,5 12 14,2 23 4,4 7-11,3 7-23,0 4-23,0 0-9,3 0-11,4-2-4,9 2 17,14-3 6,11-4 1,13-6 6,8 3-4,4 0-1,-3 4 0,-1 2 1,-2 4 5,4 0 1,5 2-7,9-4 7,51-6 8,15-7 2,-3 7-7,-52-10-2,-4 3-9,-45 8 1,-6-1 5,-6 2-5,27-4 5,-16-4-6,-15 7-20,-11 3-18,-10 2 5,-10-8 11,-11-2-199,-78-52-437</inkml:trace>
  <inkml:trace contextRef="#ctx0" brushRef="#br0" timeOffset="122654.0155">3610 14590 361,'0'-1'538,"0"1"-396,0 0-102,0 1-40,0 0-9,0 5-1,3 8 10,4 5 37,1 15 11,-1 11 2,3 7-14,-2 7 4,-3-2-29,-2 1 5,-1-9-7,-4-3 8,2-5-16,-2-5-1,2-5-19,0-9-119,2-5-107,10-26-205</inkml:trace>
  <inkml:trace contextRef="#ctx0" brushRef="#br0" timeOffset="122881.0284">3837 14730 901,'9'-4'147,"3"2"-115,10-3-10,4 0 43,2 1-16,-2 4-23,0-1-11,1 2-9,0-1-5,-2 0-1,-3 0-38,-7-1-64,0-1-114,-3-34-281</inkml:trace>
  <inkml:trace contextRef="#ctx0" brushRef="#br0" timeOffset="123113.0417">3962 14560 1080,'0'0'238,"1"2"-226,1 1-12,1 11-36,3 7 36,3 17 28,1 7-7,0 17-9,-4 7 0,-2 8-1,-2-6-11,-1-4-29,1-11-37,5-9-105,21 22-177</inkml:trace>
  <inkml:trace contextRef="#ctx0" brushRef="#br0" timeOffset="124139.1004">4586 14974 1006,'2'0'176,"2"2"-176,6 2-11,10-3 11,6 2 10,8-7 1,7 1-10,1 3 5,-3 0-5,-6 7-1,-7 2 0,-5 2 10,-6 10 1,0 2 20,-6 4 8,-4 5-18,-3 6 6,0 1-4,0-4-14,-1-6-3,-1-2 10,2-5-5,1-3-4,-2-4-7,3-1-35,-2-5-34,1-5-46,0-4-89,-2-4-57,7-43-35</inkml:trace>
  <inkml:trace contextRef="#ctx0" brushRef="#br0" timeOffset="124411.116">5008 14907 171,'-4'0'791,"1"-3"-589,-2 2-85,-1 1-19,4 0-1,-4 1-22,2 2-39,-2 4-30,-1 5-6,-4 10 0,-5 7 0,-2 10 2,-5 3 5,-2-3 2,-4 4-3,-1-3-6,0-7 6,-3-4-6,3-2-41,3-5-81,6-2-53,5-8-146,-15-16-213</inkml:trace>
  <inkml:trace contextRef="#ctx0" brushRef="#br0" timeOffset="124830.1399">4467 14790 761,'0'0'272,"-1"0"-161,1-3-71,0 3 25,1 0 31,1-2-8,1 0-44,8-2-35,11-6 4,14-5 17,15-3-15,7 2 12,4 1-7,-1 0-11,-15 5 4,-4 4-5,-8-4-7,-6 2 0,-4 4 10,-3-6-11,-1 6-5,-6-4-19,-4 0-21,-4 2-20,-3-1-23,-2-5-38,-3 1-93,-6 0-111,-36-16-225</inkml:trace>
  <inkml:trace contextRef="#ctx0" brushRef="#br0" timeOffset="125253.1641">4520 14307 730,'-3'-3'186,"1"3"-87,-3-1-57,5 1-6,0-3 28,1 3-19,3 0-45,2 0-27,7 0 27,6 0 1,9-1 10,0-1-2,5 2-8,-6 0 9,-4 0-10,-3 3 2,-3 0-1,-2 1-1,0-1 0,-1 3-7,-1 3 5,-2 2-10,-3 1 5,-2 2 7,-1-1 1,-4 5 12,-2-4 19,-5 9-4,-5 5 1,-8-1-16,-2 4-1,-6-1-6,0 1-6,-2-5-23,4-7-20,6-7-14,3-8-2,1-11-97,-8-53-186</inkml:trace>
  <inkml:trace contextRef="#ctx0" brushRef="#br0" timeOffset="125538.1804">4559 14358 590,'1'0'119,"-1"0"-119,5-3 0,-2 3 11,7-3 115,0 3 13,0-7-56,4 6-26,-4 2-23,-1 6-16,-2 0 8,-3 9 35,-2 13 7,-4 11-10,-9 9-13,-2 10-25,-9 0-5,4-9-3,-1-6-12,7-14-9,3-15-22,6-7-22,5-7-10,-2-4-24,3-3-31,-3-9-130,4-7-62,3-57-58</inkml:trace>
  <inkml:trace contextRef="#ctx0" brushRef="#br0" timeOffset="125778.1941">4580 14560 189,'1'2'165,"4"0"-81,1-1 34,4 5-10,7 4 18,-4-1-15,5 4-4,4 0 14,-4 0-34,6 0-16,0 0-13,3-3-11,1 2-5,-4-3-17,0-2-14,-6-3-5,-5 4 0,-3-4-5,-4 0 1,-1-1-2,-1 1-22,0 0-29,0 2-27,5 0-73,-2 0-140,17-12-362</inkml:trace>
  <inkml:trace contextRef="#ctx0" brushRef="#br0" timeOffset="126069.2107">5168 14435 850,'1'5'150,"1"10"-129,2 13-10,4 5-11,3 10 20,1-5 14,3 7 2,3 0 8,6 6 17,0-2-31,-3 2-10,-1-2 4,-7 0 9,-5-4-26,-8 10 10,-8 6-17,-12 4 0,-10 3-9,-13-5-30,-8 0-131,-96 52-313</inkml:trace>
  <inkml:trace contextRef="#ctx0" brushRef="#br0" timeOffset="126406.2301">4317 14548 833,'2'0'220,"-2"0"-190,1 4-30,-1-4-24,2 7 24,-1 5 26,2 14 29,4 19 5,-2 14-13,3 15-19,2 13 1,5 6-14,-1-3-2,6-1-5,2-7-8,4-12-12,1-11-60,4-17-45,9-16-95,57-39-145</inkml:trace>
  <inkml:trace contextRef="#ctx0" brushRef="#br0" timeOffset="126813.2533">5360 14330 653,'0'2'520,"5"1"-483,2 2-36,3 0 5,0 2-6,0 2-21,0 0 9,-4 1 3,-3 5-10,-3 1 19,-1 8 4,-4 3 11,2 4-6,0 0-9,-2 4 0,5-3 0,5 3-5,0-6 4,3-5-17,3-10 18,6-2 0,5-10 20,1-5-7,7-10-13,-2 1-21,-5-3 4,0 3-11,-10 2-28,-3 2-43,-2 0-40,-21-3-56</inkml:trace>
  <inkml:trace contextRef="#ctx0" brushRef="#br0" timeOffset="128263.3363">3825 13846 495,'-1'-1'194,"1"-2"-115,-4-3-11,3-1 17,-2-2 16,1 3 7,1-1-32,1 6-34,0 1-19,0 0-11,1 1-11,-1-1-1,4 0 1,0-1-1,2-1 13,4 1 5,4-5 3,0-1 8,6-2-5,14-5 6,14-4-8,17-10-7,57-28-9,18-16 3,-99 49 1,-4 5-10,31-18 0,-8 10 0,-13 7 0,-7 6-8,-6 9 2,-6 4-4,2 1 1,0 8 8,5-6 1,6 1 8,0-4-2,-3-2 1,-4-8-5,-7 1 11,-6 4-11,-8-2 8,-7 4-1,-4 3 2,-2 0 7,-6-3 12,-2 3-30,-9-1-17,0 2-12,-2 2 5,6-2 0,3 1-33,5 2-6,1-1 11,2 1 17,-2-1 8,2 0 11,0 0 10,0 3 6,-5-3 0,-2 3-9,-3-3-15,-6 1 4,-3-1 1,-3 1-16,-7 4-14,-1-2 7,-3 0 19,-5 5 13,4-1 7,-6-2 3,-3 4 9,0 1-9,-4-1 25,-6 2 16,1 3 2,-6 4-4,-5 0 0,5-2 15,0-4-6,10-4 3,8-5-7,9-3 32,3-6-14,4 3-13,2 0-11,2 0-17,-4 0-12,0 3-9,-1 1-1,3 2 1,7-2 8,7 1-7,5-3-1,4-2 0,1-2-18,1 2 1,-1-1 10,2 1-5,-2-4 7,0 4 5,3 0 12,-3 0-12,0 0 0,1 0-1,8-4 1,15-3 0,19-9 33,23-10-8,70-28-7,22 1-9,-19 15-3,-104 28-5,-4 5 1,1-1-1,28-8 0,-3 8 1,-3-2 4,-3 5-5,-3-3 0,-2 0 5,-1 0-5,-1 2 5,-6-6-5,-2 2 1,-11 0-2,-7 5 0,-9-1 0,-3 4-32,-3 0-4,-6 0-9,-3 4-40,-2 2-8,-2 6-96,-24 21-441</inkml:trace>
  <inkml:trace contextRef="#ctx0" brushRef="#br0" timeOffset="129456.4045">4648 14113 84,'0'1'376,"0"-1"-181,-3 2-112,2-2-32,2 3 48,-1-3 30,3-3-29,0 3-47,-2-3-14,5 0-11,5-1 4,4-1 31,11-3 9,7-2-26,1 1-8,6-9-10,2 0 1,0-1-4,4-3-14,2 0-1,-1 2-10,-2 3 2,0 4-2,-6 3-1,-3 4 1,-1 0-1,-2 0 1,2 0 0,0 4 0,2-4 1,-1 0 1,2 0-1,-5 1 5,-3 1-6,-10 1 1,-6 0-1,-7 2 1,-3-2 7,-5 3 5,1 0 19,-3 0 10,-4 0-17,-3-6-25,-3 0-15,0-4-54,1 2-72,2 1-100,-12-8-423</inkml:trace>
  <inkml:trace contextRef="#ctx0" brushRef="#br0" timeOffset="131137.5007">3505 15703 555,'0'4'151,"0"-4"-151,1 7-43,5 4 26,3 4 10,4 7 7,3-3 0,5 1 15,1 2 13,3-4-1,2 1 11,1-2 11,6-5 56,3-1-55,0 0-32,0-2-6,0 0-6,3-3 1,5-6 1,7-6-8,5-10 1,8-8 0,-2-5-1,-6 5-1,-4 7 0,-7 8-5,-5 9-3,-2 13-2,1 9 11,-3 14 14,2 9 16,-3 12 15,-3 5-11,1-2-13,-1-7-12,2-10 5,1-15-5,3-17 0,-1-15-2,2-11 5,-5-5 5,-3-9-17,-2 3-12,2 0-87,0 6-144,65-35-312</inkml:trace>
  <inkml:trace contextRef="#ctx0" brushRef="#br0" timeOffset="132549.5813">6735 15269 1104,'0'0'224,"-1"0"-185,1 5-39,1-4-23,1 1 8,0 4 5,-1 2-5,-1 6 10,-1 1 5,-4 7 15,-8 10 7,-4 3-9,-8 6-13,-2 8-97,-3 0-205,-31 41-412</inkml:trace>
  <inkml:trace contextRef="#ctx0" brushRef="#br0" timeOffset="133765.6509">8571 16579 665,'0'2'271,"4"2"-194,5 4-64,9 12 13,9 5 5,3 2 7,4 5-16,3 7-4,-2-4-10,-3-5 88,-4-14-54,-9-9-17,-8-8-10,-3-19 36,-3-21-18,-4-26-33,1-82-54,-11-65-12,-11-44-6,11 99-1,3 35 73,-1 22 46,5 71 20,1 9 9,-2 10-1,0-17-14,0 15 1,1 10-4,1 3-27,2-1-30,2 2-7,5 0-23,11-3 29,14-3 1,20-7 6,11-4 0,12-5-4,3 0 4,-5 6-6,-3 0-1,-8 7 1,0 5 1,2-2 0,7 4 1,51-1 7,28-6 13,2 7-8,-112-2-14,-2 3 9,-1-5-9,38-3 7,-5-8-1,-2 1-4,-8-1-1,-11 3 0,-12 2-1,-16 7-6,-11 1-34,-9 4-28,-4 1 4,-1 2-32,-8-2-51,-5 3-129,-86 20-342</inkml:trace>
  <inkml:trace contextRef="#ctx0" brushRef="#br0" timeOffset="134073.6686">9423 15807 814,'0'0'270,"1"0"-191,-1 0-79,0 0-21,5 8 16,1 3 5,7 9 41,-1 13-5,1 7 3,-1 9-2,-6 9-2,-6 3 5,-4 14 5,-8-2-13,-3 6-10,-3 6-13,-1-9-9,2-6-9,4-22-93,8-21-114,23-44-270</inkml:trace>
  <inkml:trace contextRef="#ctx0" brushRef="#br0" timeOffset="134269.6798">9594 16193 1062,'1'0'245,"7"2"-225,10-4-19,12-4 9,13-1-9,8-5 26,4-6 6,2 3-7,-1 0-26,-12 0-29,-10 1-94,-8 2-175,3-37-420</inkml:trace>
  <inkml:trace contextRef="#ctx0" brushRef="#br0" timeOffset="134503.6932">9756 15975 40,'-2'-1'1194,"0"1"-1004,-2-6-190,5 12-4,2 3-32,3 8 22,2 18 14,1 13 14,4 14-5,-5 9-8,-2 8 5,-2 0 11,2-5-17,-1-8-33,3-14-86,3-17-142,26-2-266</inkml:trace>
  <inkml:trace contextRef="#ctx0" brushRef="#br0" timeOffset="134742.7069">10316 16035 1409,'1'0'124,"7"0"-124,12 1-148,6-2 113,7-4 35,2-5 0,-4 1 18,-1-5-3,-6 7-9,-3 2-6,-7 1 0,-3 0-74,-3 1-196,-1-26-362</inkml:trace>
  <inkml:trace contextRef="#ctx0" brushRef="#br0" timeOffset="135072.7258">10368 15841 1349,'0'0'216,"3"4"-216,-3-1-78,3 8 38,1 9 31,0 10 9,2 9 6,4 10 0,0 6-5,-2 3 0,-6 4 8,1-2-7,-3 1 11,1-8-2,1-6 5,7-10-7,-2-5-9,5-9 8,6-5-1,4-2-5,2-9 10,6-7-3,2-7-9,-3-12-54,-3-6-48,-3-2-44,-2-11-109,0-79-324</inkml:trace>
  <inkml:trace contextRef="#ctx0" brushRef="#br0" timeOffset="135476.7489">10826 15765 1263,'0'0'303,"0"0"-303,0 1-6,0 1-51,3 1 12,2 7 41,7 2 4,0 10 0,0-3-24,0 3-23,-8 1 11,-1-2 26,-9 5 2,-3 4 7,-3 0-28,-4-2 16,-2-4 12,2-4 1,2-4 11,2-10 33,8-2 16,2-2-36,4-2-24,4 1-11,12 3 11,4 5 12,12-8 3,0-1-6,1-4-2,-5-2-7,-6 2-6,-9 1 6,-6 3-36,-1 2-37,-8-2-19,-8 0-5,-4-3-199,-54-26-369</inkml:trace>
  <inkml:trace contextRef="#ctx0" brushRef="#br0" timeOffset="135978.7776">8571 15181 1024,'4'-4'237,"7"-3"-165,13-4-59,11-7-5,7-1 20,6-6 8,-2 2-3,6 1-4,8-4 19,0 3 6,3 0-24,-2 8-8,-4 5-7,4 7 3,6 3-4,46 3 2,36-16 5,45-16-7,-37-4-14,-12-5 1,-15 3 8,-19 4-7,-21 5-1,-59 18 8,-7 1-9,-8 4-5,17-5-10,-17 6-45,-12 2-60,-13 2-27,-12 4 29,-16 2-238,-111-4-447</inkml:trace>
  <inkml:trace contextRef="#ctx0" brushRef="#br0" timeOffset="136213.791">9530 13642 1396,'0'4'215,"7"9"-215,2 17-30,7 25 12,4 30 18,1 77 7,-9 46 11,0-20 2,-6-85-20,0-59-57,2-7-134,37 75-339</inkml:trace>
  <inkml:trace contextRef="#ctx0" brushRef="#br0" timeOffset="138936.9468">11313 14738 751,'-3'-3'148,"2"-2"-61,-4-3-46,0 0 7,2 1 18,0 1 34,2-2-13,-1 5-16,2 0-29,0 3-20,0 0-11,2 0-11,-2 0-1,1 0-11,9-4-4,6 0 16,12-15 0,20-10 12,7-11-6,6-6-4,0-2-1,-11 12 1,-12 10 5,-13 12-7,-11 10-20,-6 6-8,-2 5-1,4 3 8,1 6 15,-2 3 2,2 3 4,0 4 14,3 0-13,6-2 8,7 4 0,8-1 0,6-3-1,7-3-8,4-7-9,-1-10-48,-5-1-35,-6-7-80,-10-5-142,4-42-319</inkml:trace>
  <inkml:trace contextRef="#ctx0" brushRef="#br0" timeOffset="139370.9716">11426 15274 985,'0'0'174,"0"0"-174,3 0-7,1-5-18,7 4 25,0 1 1,8-7 0,1 5 7,5-5-8,0 3 7,0 4-7,-6 4-6,3 3-3,-3 3-3,1 12 5,-1 13 7,3 8 19,-2 7 2,1-1-1,-2-4-8,2-10 1,-2-9 4,4-9-16,-2-9 29,7-8 2,8-14-2,10-16 7,12-15-13,9-15-12,3-3-11,-7 14-1,-14 11-58,-19 19-118,-19 15-184,-52 43-130</inkml:trace>
  <inkml:trace contextRef="#ctx0" brushRef="#br0" timeOffset="141189.0756">12860 14490 1022,'0'3'220,"0"-3"-218,0 4-2,0-1-14,3 1 5,3 5 9,-1 4 27,4 9 12,5 11-6,1 5 7,2 4-1,-1 6-16,0-5 11,-5 2-5,1 0-11,-5-2-5,1 7-1,-5-1 6,-1 5 2,-2 1-10,0-3 1,1-4-2,0 1-9,1-5 0,0-4 6,-1 2-5,3-9 0,-1-2 0,-1-5 0,-1-4 0,1-5 5,-1-4-6,-1-4 1,2-7 5,-2 1-5,0-3 11,-2 0-6,2 4-5,0-4 0,0 0 14,-1 1-15,1 2 0,-2 7 7,-1 2 1,2 3-2,-1-3-6,1 0 1,1-8-1,-3-2-1,3-1 1,0-2 2,0 1 8,0 0-2,0 0-2,-1 1-5,1-1 8,0 3-9,0-3 0,0-3 0,1 2 0,-1 1-15,3-2-6,-2 0-22,-1 0-43,2-6-26,-2-3-76,-3-68-353</inkml:trace>
  <inkml:trace contextRef="#ctx0" brushRef="#br0" timeOffset="151752.6798">13406 15140 87,'-1'0'339,"1"-2"-195,-3 2-99,3 0-39,0 0 16,0 0 55,2-2 10,-2 2-32,1-2-55,0 0-21,1 2-108,-2-3-21,0-16-178</inkml:trace>
  <inkml:trace contextRef="#ctx0" brushRef="#br0" timeOffset="157478.0073">13526 15026 749,'-2'0'238,"0"-1"-115,0 1-82,2 0-5,0 0 43,1 0-28,6-6-33,13-3-3,7-6 5,8-6-1,6 2 2,0-1-7,-3 1-5,-8 6-2,-5 3-5,-4-2-1,1 7-1,4 2 1,0 1-1,6 0 0,4 1 1,3-5 7,4-1-7,3-2 8,-4-1-2,-3-2-6,-11 2 7,-9 1-7,-4 1 0,-6 2 7,-6 5-8,0 1 0,-3 0-12,-3 0-18,2-3-17,-1 1-26,-2-4-127,-25-35-374</inkml:trace>
  <inkml:trace contextRef="#ctx0" brushRef="#br0" timeOffset="157987.0363">13855 14415 719,'-1'0'231,"-2"0"-151,3 0-76,0 2-4,3 0-9,1 8 9,4 3 60,1 11 20,8 7-25,0 2-20,1 2-1,-3 7-5,-2-3-1,2 5-2,-6 8-10,-3 3 10,-1 7-10,-4-1-1,-2 0-7,1-2-7,0-6 7,1-6-6,3-6-1,1-7-1,1-7 1,1-5 0,-1-5 5,-6-7-5,2-4 0,-1-3 5,-2-3-5,1 0 7,0 0 2,0 0-1,0 0 2,0-3-2,1 3-9,-1 0 0,0 0-14,-1-6-4,-1 5-15,2-3-19,-3-1 7,0 1-2,-1-4-31,1 3-31,1 0-34,1-2-77,1-35-43</inkml:trace>
  <inkml:trace contextRef="#ctx0" brushRef="#br0" timeOffset="161343.2284">13209 16152 775,'-9'-4'128,"0"1"-44,-6-2-84,-3 7 10,0 2-5,-2 5 7,0 4 6,4-2 9,-2-5 7,10 4-8,-1-4-11,5 0-2,0-3 4,3 0-16,-1 0-1,-1 6-8,2 8-7,-1 11 5,0 9 10,4 15 0,0-1 7,4 3 1,2-2 4,-1-2-2,4-1 1,4-2-10,1 0 26,5 4-9,-5 2-3,6 3 3,-2 7 0,0 4-5,-1 0-2,-4-1 1,-1-1-11,-3-6 7,-6-10 1,-2-12-9,-3-14 0,-3-5 6,-2-10 11,-6 4 2,-10-2 7,-12 3-22,-15 3-4,-16 7-39,-10 3 14,-6 6-4,5-5-16,7-6-21,13-11-27,10-10-136,-39-41-89</inkml:trace>
  <inkml:trace contextRef="#ctx0" brushRef="#br0" timeOffset="161605.2433">12724 16829 782,'-3'0'158,"2"0"-89,-1-4-59,2 8-9,2-4-1,2 0-1,4 2-8,12-1 9,12-2 10,14-10 19,11-6 28,11-11-17,0-5-20,-3 4-8,-13 0-11,-10 9-1,-5 8-63,-6 2-107,-5 7-98,34 5-182</inkml:trace>
  <inkml:trace contextRef="#ctx0" brushRef="#br0" timeOffset="162027.2675">13355 16556 469,'-3'-1'97,"-1"1"-44,-1-3 26,3 3 17,2 0 17,0 0-43,0 0-50,0 0-20,1 4-14,-1 6 14,-1 10 24,-1 9 6,0 8 3,1 1-6,0 6 5,1 1 2,0 1-8,2 5-8,3 2-10,1-2-7,6-1-1,0-1 0,6-2 0,-3-3 0,4-7-12,-1-10-75,6-9-6,1-15 11,8-13-59,4-20-47,55-98-187</inkml:trace>
  <inkml:trace contextRef="#ctx0" brushRef="#br0" timeOffset="162371.2872">13620 16817 370,'-3'0'515,"1"3"-406,-4 1-94,7 4-15,3 2-9,2 6 1,8-2 7,3-1-7,5-1 7,0-6 1,0-8 1,-5-4 23,-5-5 11,0-5 11,-7-10 1,-4-2-7,-7-3-11,-9-2 11,0 3-1,-7 7 9,-2 9 6,2 6-51,2 4-3,0 7 0,3 2-5,-1 6 5,6 4 0,0 3-8,6-2-19,3-3-54,3 0-75,5-2-65,1 0-26,26 12-109</inkml:trace>
  <inkml:trace contextRef="#ctx0" brushRef="#br0" timeOffset="162658.3035">13834 16548 980,'0'4'193,"0"-4"-193,0 3-9,3 6-13,5 10 22,5 7 20,-1 7-1,9 4 2,1 0-10,0 1-5,-3-2 0,-1-2 10,-8 0 2,-3-1-4,-6 5-13,-7 9 18,-11 11 4,-7 15-23,-10 9-21,-5-6-152,-1-11-142,-56 6-353</inkml:trace>
  <inkml:trace contextRef="#ctx0" brushRef="#br0" timeOffset="163537.3537">15298 16290 229,'3'-16'0</inkml:trace>
  <inkml:trace contextRef="#ctx0" brushRef="#br0" timeOffset="164175.3903">15532 16030 899,'-16'1'111,"5"6"-111,-17 3 5,4 4-5,0 4 15,3 2-8,4-7-6,6 0 10,5-3-11,2 0-3,2-1-3,2 8 6,3 1 0,6 5-7,4 3 7,9 3 0,3 2 18,5 5-9,1 1-1,-3 2-7,4 5 12,-4 1 19,-3 3-5,2 1 9,-1 2 9,-7 2-12,-4-2-5,0 6 4,-6 5-5,-4 1-20,-4-2 22,-2-11-19,-2-10 2,-1-15-3,-3-9-3,-2-8-6,-8-8-54,-6-11-144,-69-98-330</inkml:trace>
  <inkml:trace contextRef="#ctx0" brushRef="#br0" timeOffset="164424.4045">15200 16693 821,'6'-7'138,"8"-4"-105,16-18-20,15-4-2,4-11 8,6 5 14,0-1-4,-6 6 2,-2 7-11,-8 5-10,-8 10-8,-8 6-2,-5 1 0,-4 0-68,3 1-61,-2-1-64,33-33-172</inkml:trace>
  <inkml:trace contextRef="#ctx0" brushRef="#br0" timeOffset="164671.4187">15829 15685 1102,'-7'10'201,"0"2"-160,-7 16-35,0 3 1,1 0 1,5-2-8,5-3-17,8 3-18,4 1-79,7 5-105,25 61-269</inkml:trace>
  <inkml:trace contextRef="#ctx0" brushRef="#br0" timeOffset="165105.4435">16194 16005 630,'-1'0'297,"1"0"-203,-1 0-49,1 0 6,0 0 35,0 0-28,-2 2-58,0 4-1,-3 11 1,-4 15 7,-5 22 16,1 11-10,1 10-1,2 4-4,8 1-8,3-5 0,11-6 0,6-11 0,6-1-2,6-15-79,8-6-81,-2-8-61,-3-9 14,32-9-100</inkml:trace>
  <inkml:trace contextRef="#ctx0" brushRef="#br0" timeOffset="165457.4637">16445 16452 378,'0'10'548,"2"2"-508,-2 14-10,6 4-19,5-1-11,2-7-24,0-13-4,6-6-1,-1-6 10,0-8 14,0-8 5,-7-3 0,-4-2 8,-3-3 22,-4 2 22,-5-1 10,-1 7 32,-5 2-5,-5 4-8,-2 1-15,-6 7-32,3 5 4,-3 0-26,8 4 0,7-1-12,5-3-5,5 0-92,4 0-134,2 2-44,29-2-47</inkml:trace>
  <inkml:trace contextRef="#ctx0" brushRef="#br0" timeOffset="165727.4791">16820 16014 969,'0'2'254,"3"2"-254,1 6-17,6 8 10,4 8 7,2 3 11,4 6 0,4 6 2,1 5 10,-1 3 1,-4 6-12,-6 5-5,-8 3 11,-7 5-7,-10 5-2,-13 12 12,-10-1-21,-12 4-57,-8 2-110,-97 102-321</inkml:trace>
  <inkml:trace contextRef="#ctx0" brushRef="#br0" timeOffset="166579.5278">17159 16291 880,'1'0'284,"-1"0"-242,1 2-42,1-2-24,0 4 16,3 2 8,3 5 12,4 4-1,-1 0-4,1 0-1,-5-4-4,-4-6-2,0-3 2,-3-2 13,0-2-2,4 2 19,-8-1-5,1-3-5,0 3-22,-2-2-29,3 3-19,0 4-79,2 10-140,2 38-3</inkml:trace>
  <inkml:trace contextRef="#ctx0" brushRef="#br0" timeOffset="167598.586">17600 16230 707,'-3'-1'202,"2"1"-133,-2-4-37,3 4-19,0 0 10,3-4 35,-2 4-8,2 0-23,-3-1-2,0 1-17,0 0 1,0 0 0,0 1 1,3-1 4,-3 0-14,4-1 0,2-3 0,4 1 9,7-7 5,3 0-7,1-3-1,1 4-5,-5 3-1,1 6-6,-4 4-2,3 7-2,2 8 10,-1 7 5,1 11 11,-2 4-4,-1 4-3,-1 6 5,1-2-4,1 3-2,0-4-7,-3-3 5,2 0 0,-6-9 0,4-7-6,-4-6-27,6-7-73,-4-10-88,22-63-101</inkml:trace>
  <inkml:trace contextRef="#ctx0" brushRef="#br0" timeOffset="167808.5981">17996 16195 1158,'-5'-2'258,"0"2"-162,-1-6-73,5 9-11,-1 0-6,-4 1 3,-4 6-1,-4 11-8,-9 7-8,-4 13-14,-3 6-73,-5 9-23,1 6-125,-52 71-338</inkml:trace>
  <inkml:trace contextRef="#ctx0" brushRef="#br0" timeOffset="171330.7996">9032 17468 541,'0'-3'150,"1"6"-125,6-6-25,4 6 0,10-2 0,3-1 0,10 2 7,7-1 4,6-4 1,5-1-6,-3-5-6,-2-5 0,-3-4-4,0-6 4,2-12 17,0-11-7,7-5-4,-4 2 2,-1 5-8,-5 15 0,-10 13-6,-2 13-16,-4 6 11,-3 6 1,1 3 8,-1 1-3,0 2 5,0 1 8,1-3-2,3-8 0,8-1-6,9-10 12,7-7 17,5-9-2,2-3-15,-5-1 0,-9-1-2,-4 5-10,-6-4 10,-8 1-9,-4-1 13,0 3 5,-5 3 13,-1 1-2,2 6-18,-2-1-11,0 6 1,-3 2-2,-2-3 1,0 6-1,-3-2-1,2 3-11,-5 0-20,4 2-47,1-2-41,-2 0 0,24-10-66</inkml:trace>
  <inkml:trace contextRef="#ctx0" brushRef="#br0" timeOffset="176727.1083">17727 6570 520,'-2'-3'144,"0"3"-81,0-4-30,2 2 30,0 2 39,-1 0 18,1 0-41,0 2-44,-2-2-20,2 4-9,0-4 1,-2 0 14,2 0 3,-1 0 2,1 0-7,0 0 7,0 0-5,0 0-5,0 0-8,0 0-7,1 0-1,1 0-7,-2 0 6,0 0-7,2 0 3,1 0 5,6 0 13,5-4 16,9-2 1,9-4 6,10-11-5,10-1-13,4-3-3,-4 1 2,-9 3-16,-5 9 0,-12-2 5,-4 8-5,-12 3 0,-4 0-1,-3 3-1,-6 0 1,3 3-1,-2-3-7,1 0 8,-2 1 0,3-1-12,0 0-90,6 0-110,0 4-56,34-2-88</inkml:trace>
  <inkml:trace contextRef="#ctx0" brushRef="#br0" timeOffset="177042.1263">18421 6351 553,'0'-4'210,"0"8"-141,3-4-69,7-4 48,4 2 107,9-3-32,12-6-36,7-6-42,5 0 1,1-2-7,-7 6-16,-8 5-16,-14 3-7,0 5 0,-4 1 0,4 3 0,8-2 0,5 0 8,-2-4-8,-3 0-27,-4 2-37,-11 0-62,-6 0-92,-6 6-97,-44 25-164</inkml:trace>
  <inkml:trace contextRef="#ctx0" brushRef="#br0" timeOffset="177458.1501">18649 6583 373,'3'0'195,"3"0"-144,7 0 24,5-3 77,3 3-17,2 0-23,1 0-29,-1 4-40,-2 2-23,-5 4-20,-5 2-9,-4 4-4,-7 2 13,-10 9 34,-7 8 2,-13 4-10,-4 9-22,-4-3-4,8-8-24,6-6 14,9-8 4,6-9-3,3-2-8,6-6-10,1-2-13,7 3 13,1 0 27,6 3 1,6-1-1,6 3 24,11-2 8,-4-3 8,2-4-8,-4-1-7,-6-4-4,-7 1-9,-2-2-4,-4-3 2,-3-4-10,-3-2-13,-2-8-77,-3-5-89,-9-77-136</inkml:trace>
  <inkml:trace contextRef="#ctx0" brushRef="#br0" timeOffset="177758.1672">18639 5328 791,'-2'0'190,"0"0"-122,-1 0-35,3 1-33,-1 5-11,1 5-11,1 10 19,2 13 3,4 9 19,3 8-8,-1 1 1,1 3 1,-1 0 1,-3 0-14,-1 6-69,-5 5-116,8 107-131</inkml:trace>
  <inkml:trace contextRef="#ctx0" brushRef="#br0" timeOffset="178358.2016">19280 6351 289,'0'2'144,"0"0"-126,-2 2 20,2 0 59,0 0 16,0-4-13,0 0-26,2 0-26,-2-4-11,1 4 16,2 0-5,-3-3-17,0 2-11,0-3-1,0 0 5,0-3-10,0 0-4,0 2-8,-3 2-2,2 3-13,-1 2-6,2-2 10,0 1-6,0 3-8,2-3 8,-1 6 14,-1-4-1,3 3 2,-3-6 0,0 0 1,0 0 8,0-2 3,0 2 3,0 0-5,0-4-2,2 4-2,-2-2-6,0 4-46,0-4-140,-2 4-283</inkml:trace>
  <inkml:trace contextRef="#ctx0" brushRef="#br0" timeOffset="184830.5717">20051 6460 670,'0'0'164,"0"3"-158,0 1-6,3 6 0,-3 2 0,0 3 48,3 3-8,0 5 2,2-1-15,0 5 5,3 3 1,-4 2 4,2 6 13,2 3-26,-4-2-12,1 1 0,-1 7-11,1 0 6,-4 0 1,2-8 7,1-8-15,-1-15-15,1-4-98,3-6-145,22-36-105</inkml:trace>
  <inkml:trace contextRef="#ctx0" brushRef="#br0" timeOffset="185076.5858">20421 6590 246,'0'0'819,"3"0"-683,-3 0-104,0 0-31,3 0 23,7 0 19,7-4 22,8 1-14,11-6-20,4-4-8,1 1-10,2-3-11,-5 3 5,2-6-7,-6 3-36,-6 0-63,-7 0-82,-10 0-125,-15-33-216</inkml:trace>
  <inkml:trace contextRef="#ctx0" brushRef="#br0" timeOffset="185302.5987">20620 6225 372,'0'3'467,"2"1"-413,-2 9-54,0 16 0,2 7 6,1 9 51,3 0 15,0 5 10,0-1-28,3 1-15,0-1-4,-1-1-20,-1-2-6,0 0-3,1-7 4,-1-2-10,1-4-109,4 3-172,29 12-197</inkml:trace>
  <inkml:trace contextRef="#ctx0" brushRef="#br0" timeOffset="185527.6116">21087 6416 235,'3'-1'772,"4"-4"-658,11-1-75,7-2 62,5-2 40,3-2-54,3-2-36,3-2-21,6-3-6,2-6-14,3-1-2,-4-1-8,-6 8-23,-6-3-80,-8 6-70,-9 0-91,-11-23-222</inkml:trace>
  <inkml:trace contextRef="#ctx0" brushRef="#br0" timeOffset="185835.6292">21366 6006 763,'3'2'105,"-2"6"-105,2 11 0,3 7 48,-6 18 13,2 4 29,-2 13-18,1 9-31,0 3 11,-1 0-10,0-4-6,2-8-1,-2-6-11,5-10-11,2-9 1,0-10-2,2-9 4,8-6 7,-2-6 17,6-5-5,2-5-7,3-10-5,3-8-23,-1-10-36,-2-2-90,-5-8-149,8-77-504</inkml:trace>
  <inkml:trace contextRef="#ctx0" brushRef="#br0" timeOffset="186202.6502">21794 5853 1008,'3'-6'177,"4"-2"-129,2-5-29,5 2-7,-1-2 27,6 3-9,2 7-6,0 3-4,-3 3-20,-3 5-2,-9 4-28,-4 2 22,-2 7 8,-5 3 15,-4 13 5,-5 8 2,-3 10-7,-2-2-9,6-2-6,7-16-11,5-8-15,4-11 19,0-6 7,0-4 9,5-2 0,4-2 10,1-2 8,6-4-1,7-4-7,4-4-8,-1 0-11,4 1-21,-9-1-87,-3 5-116,12-17-306</inkml:trace>
  <inkml:trace contextRef="#ctx0" brushRef="#br0" timeOffset="186459.6649">22192 6039 626,'0'2'531,"3"3"-503,0 6-28,3 8 1,2 10 15,2 6 32,3 11-8,0 12 7,0 12-14,-4 11-12,-5-2-3,-8 0-5,-5-13-4,-10-6 6,-13-1 20,-18 2-23,-68 40-12,-63 13-105,-34-3-92,84-51-70,13-19 35,9-20-358</inkml:trace>
  <inkml:trace contextRef="#ctx0" brushRef="#br0" timeOffset="186833.6863">19863 6545 777,'0'-1'204,"0"1"-158,0-3-22,0 6 3,0-3 56,0 1-14,0 3-69,0 4-18,3 15 7,0 17 4,1 17 7,1 12 1,4 9 11,5 4-3,2 1 5,5-5 1,7-6 9,11-7-15,13-12 0,14-12-9,65-1-110,135-70-178</inkml:trace>
  <inkml:trace contextRef="#ctx0" brushRef="#br0" timeOffset="187293.7126">22347 5944 493,'6'1'137,"2"0"-107,4 2 63,4-2 75,5-1-17,-3-4-31,6-1-7,3-6-37,0 3-29,8 1-16,6 0 13,6-1-10,4 4-11,6 0 2,-2 1-4,-3-3-10,-7 2-4,-11-4-1,-8 4-6,-12 0 0,-6 2-102,-8 1-117,-37-6-361</inkml:trace>
  <inkml:trace contextRef="#ctx0" brushRef="#br0" timeOffset="187733.7378">22560 6161 637,'14'-10'130,"0"2"-82,13-11 21,-2 3 17,-1 9 14,-8 4-50,-1 7-44,0 10 7,-2 7 5,1 9 3,-4 2 27,-4 4 9,-4-1-28,-2-3-7,-5-3-13,-5-1 0,-9-2 0,-4 1-9,-10-1-21,-3-1-6,2-3 7,7-5 10,6-3-1,12-4-4,6-5-27,6-2 29,5 1 13,4-1 43,9 1 13,9-4 1,4-7-2,7-1-5,1 0-14,-4-2-20,-4 2-8,-6 3-8,-5 1 0,-7 4-7,-5 0-15,-6 0-53,-4-3 9,1 0 13,0-7-167,-6-50-361</inkml:trace>
  <inkml:trace contextRef="#ctx0" brushRef="#br0" timeOffset="188252.7675">22612 5177 567,'3'0'156,"3"2"-125,0 0-7,2 1 60,0-1-22,3 1-26,-1 3-23,0-1-12,0 7 0,-1 4-1,-4 1 0,-4 5 1,-1 0-1,-1-3 1,-4 1 4,-4-2-5,-5-1-9,-6 3-4,-3-2-46,3-4 19,10-7 20,6-4-11,9-3 5,6 3 26,2-3 26,2 6 58,5-5 4,-3 3-22,-6 3-13,2 0-4,-4 7-10,-2-1-16,-2 3 26,-3 2 14,0 4-27,-5 3-1,-3-1-16,-4 3-19,-9-2 0,-5 1-81,-6-1-135,-55 12-395</inkml:trace>
  <inkml:trace contextRef="#ctx0" brushRef="#br0" timeOffset="189080.8148">23333 6531 1029,'2'0'154,"-2"0"-109,0-1-27,0 1 21,0 0 3,2 0-30,-2 0-12,1 1 0,-1-1-12,0 3 3,0-2 0,0 2 8,0 0 0,1 0 1,-1-3 0,4-3-7,0 0-6,4-4 13,5 1-12,-4-4 0,-3 3 11,-6 3 1,-3 4 24,-3 1 2,-5 6-8,-2-3 6,1 2 18,2 0 4,4-4-14,4-2-19,4 0-1,-2-2-1,0 2-11,3 0-15,-2-2-85,3 1-89,-1 7-308</inkml:trace>
  <inkml:trace contextRef="#ctx0" brushRef="#br0" timeOffset="190565.8997">19741 5661 882,'-6'-8'162,"1"0"-66,-3-5-41,4 10-17,3 3-25,1 2-4,0-1-3,0-1-6,1 0-32,3 3 11,7-1 6,8 5 15,19-1 0,29-6 44,77-18 8,71-30-17,26-20-22,-71 21 1,1-4-13,1-7 5,-1-2 5,-2 1-11,-13 7 0,-26 0 1,-14 5-1,-1 8 2,-18 0 7,-11 8-8,-52 24-1,-5 0 0,-7 1 2,23-2-2,-17 0-2,-10 8-11,-7 2-50,-8 1-17,-3 0-40,-3-1-67,-30 0-113</inkml:trace>
  <inkml:trace contextRef="#ctx0" brushRef="#br0" timeOffset="191133.9323">19990 4628 513,'8'-6'109,"5"-4"-73,14-8-13,5-2 34,1-3 34,-3 3 13,-10 11-37,-7 6-67,-5 6-13,-3 9-37,1 7 50,-4 12 12,-3 14 12,-5 18-6,-9 12 23,-9 8-2,-3 2-17,-3-10-7,3-9-15,9-17-1,7-17-9,8-15-2,3-8-14,0-6-14,3-3 40,1-2 0,9-3 16,11-7 16,9-6-7,12-10 2,7-11-6,-1-2-12,1 2-3,-3 4-6,-4-3-66,-4 1-105,42-53-174</inkml:trace>
  <inkml:trace contextRef="#ctx0" brushRef="#br0" timeOffset="191383.9466">20682 4453 1001,'0'-4'211,"0"2"-107,2-5-56,4-3-9,12-12-28,17-2-10,16-15-1,15-1 1,10 2 1,-1 4-2,-8 6-9,-9 5-18,-17 8-29,-15 5-29,-11 4-83,-14 6-39,-36 14-69</inkml:trace>
  <inkml:trace contextRef="#ctx0" brushRef="#br0" timeOffset="191779.9692">20951 3963 796,'-5'-3'212,"5"0"-61,-4 3-103,4 0-48,0 0-12,0 6-15,-2 6 8,2 5 8,-1 12 11,-2 11 2,3 7 5,-3 6 1,-2 4 7,-2 9 0,0 9-2,-4 3-12,5 10 13,0-7-13,6-5 3,6-11-4,3-14 0,4-15-1,0-19 1,1-3 6,6-9 21,1-5 0,1-7 15,-1-5-2,-3-3 2,-2-5-13,-4-1-11,2-5-12,-4 0-6,0 2-11,-2 7-133,9-14-211</inkml:trace>
  <inkml:trace contextRef="#ctx0" brushRef="#br0" timeOffset="198689.3643">21263 6336 84,'0'1'28,"0"3"-28,0 0 0,0 2 40,0-4 137,0-4 8,-2 2-10,2-6-16,-4 2-51,-2-1-43,-3-2 11,0-3 16,0 1-32,1-1-8,2-1-4,-1 2-18,4 2-6,1 1 9,1 0-16,1 0 5,-1-4 19,-1 8-2,2-2-3,0 0-9,0 1-3,-3 3-5,3-1-5,0 1-14,3 0-13,-3-2-13,0 2 26,2 0 0,-2-1 0,0 1 1,0 0 5,0 0 3,0 0 1,0 0-8,0 0-2,-2-3-27,2 0-48,2-1-80,-1-4-61,5 0-112,13-21-55</inkml:trace>
  <inkml:trace contextRef="#ctx0" brushRef="#br0" timeOffset="201640.5332">10334 15900 117,'0'0'100,"-3"0"-47,0-3-7,0 3-5,2 3-28,-1-3-13,2 1-73,0 7-14,6 12-3</inkml:trace>
  <inkml:trace contextRef="#ctx0" brushRef="#br0" timeOffset="203088.616">10800 16014 154,'-2'0'143,"2"-1"-50,-3-1-9,3 2 1,0-2 29,-4 2 0,4 0-28,0 0-34,4-2-23,-4 2-17,0 0-12,0 2-1,0-2-8,3 4-1,2-1-2,1 5 10,3 6 1,5 0 1,5 3 1,-2-3 7,5-4-1,0 0 1,-1-6-2,-4-6 1,-2-2 7,-7-6-2,-1-1 6,-4-7-3,-3-4 4,-3-4-10,-6-2 11,-4 4 32,0 4-7,-1 7 2,-1 3-1,6 6-16,3 2-18,5 2-12,2 6-31,4 7 10,1 10 19,8 8 2,0 6 8,-1-6-7,3-6-1,-8-13-5,0-2-8,-4-10 13,-2 0 0,-4-4 30,1-9 1,-4-3-19,-5-16-10,1-4-1,-6 0 5,0 6 2,0 9 5,2 5 29,2 12-16,5 4-4,0 4-22,5 2-24,1 11 23,3 9 0,4 9 1,1 1 1,2 3 0,6-11-1,0-7 0,-2-12-8,1-6-4,-4-4 8,-5-2 4,-3-3 22,-3-4 1,-3-1-8,-5-1-2,-2-2-13,-4 0-7,-2-1-22,-5 7-25,-2 1-69,-5 5-150,-61 2-479</inkml:trace>
  <inkml:trace contextRef="#ctx0" brushRef="#br0" timeOffset="206594.8166">22001 6061 717,'-1'0'77,"1"8"-77,0 3-89,3 8 67,1 6 22,2 4 1,2 1 20,1-3 11,5-2-5,2-9 3,-4 0 7,-2-9-1,-1-5 3,0-4-18,0-3 8,-3-13 16,1-11-14,0-10-14,-4-13-5,-6-3-6,-7 4-5,-6 10-1,-8 10 43,-3 6-4,2 12-1,-2 6 1,4 7 3,1 7-22,3 6-20,1 8-12,4 6-6,1 9 7,10-3 4,3 2 7,3-3 0,7-1 0,3-7-5,3-7 4,-2-6-7,0-6 8,1-6 18,-2-10 3,1-10 2,1-9-4,-8-9-5,-5-8-6,-7 8-8,-7-2 0,-6 11 7,1 11 25,-2 9-1,3 10-14,3 10-17,-1 14-20,-1 13 4,2 14 5,4 4 1,9-4 10,7-3-1,4-11-8,2-12 8,1-8 1,-1-10 0,0-7-1,-2-9 1,1-16 0,3-13-9,-3-13-12,-6-2 12,-8 0 9,-7 9 0,-8 14 45,-6 8 21,-2 12-20,2 6-29,2 10-1,5 3-15,2 4-1,1 0-12,9 0-2,2-4 7,4-2-1,2 0 8,4 0-9,2-1-56,-1 3-61,-1-6-54,-2-5-91,-17-44-32</inkml:trace>
  <inkml:trace contextRef="#ctx0" brushRef="#br0" timeOffset="207899.8911">20878 4143 378,'1'-4'103,"-1"-1"-73,2-8-24,-2 6 38,-2 5 142,-2 2-50,1 2-59,-3 2 35,2 2-84,2 7-28,-2 7 0,-1 21 33,0 12-11,1 17-11,1 7-7,3 7-4,6-3-25,5-7 1,9-16 9,4-10 15,2-18 22,4-12-4,-3-11 11,5-14 2,0-13 4,-3-17-2,1-18-12,-6-9-5,-9-6-5,-12-2-2,-11 1-9,-14 6-11,-8 7-22,-13 10 33,-6 13 36,-11 18 1,-9 17-23,-53 27-7,-37 51 1,-37 67-2,71-17 6,25 5-2,23-9-8,63-91-2,9-7-7,14-4-49,5 22-4,32-16 60,25-10 12,68-18 11,57-56-9,15-52-14,-94 7 0,-29 10 7,-52 56-6,-10 4 8,-5-1-8,19-25 0,-19 9 0,-17 8-1,-16 11-36,-18 6 11,-19 17 25,-22 15 12,-64 46-2,-41 71-1,8 50 3,91-52-1,58-82-10,12-11-1,9-7-39,7 28-18,27-19 57,22-15 24,60-30 1,33-54-1,8-39-6,-66 1-3,-52 53 2,-9 8-7,-7 0-8,19-33 10,-22 5-5,-22 10-7,-18 9-29,-18 10-28,-15 11 57,-13 15 13,-12 26 13,-58 43-10,-24 65-4,8 58-6,79-57 5,32-5-2,36-86-9,13-9-36,4-5-45,17 9 81,27-23 5,65-43 16,62-96-14,13-86-7,-84 90-12,-31 25-3,-63 71 6,-12 3 9,-9 11 0,-5-28-19,-27 21 10,-25 21 9,-63 26 14,-44 68-4,-46 53 1,83-33-1,34 1 8,70-65-6,14-6-12,10-1-27,1 31-97,29-11-61,27-9-47,160-21-255</inkml:trace>
  <inkml:trace contextRef="#ctx0" brushRef="#br0" timeOffset="209762.9978">21598 4071 586,'4'-2'54,"-4"2"-54,1-4 0,1 4 39,-4 0 86,2 0-26,0 2-51,0 0-15,-1-2-5,1 2 11,-2 0-18,2-1-13,0 1-8,2 4 1,-1 2-1,5 7 1,-3 0 1,1 4-1,1-1 5,-1 5-5,4 3 15,-3 4 47,0 8-6,0 3-6,-2 8-21,-2 2-15,2-2-4,0-1-5,2-3 3,2-10-9,-1-7 5,-3-7-4,-2-5-1,1-9 7,-2 0 2,0-7-8,0 0 12,0 0-4,0-2 9,0 0 0,0-1-4,3 0-14,-1-1-58,1 4-127,10-4-504</inkml:trace>
  <inkml:trace contextRef="#ctx0" brushRef="#br0" timeOffset="214681.2791">14092 14873 808,'0'3'135,"2"14"-135,1 15-49,1 13 34,-1 15 14,2-5 0,1-14-5,4-8-20,1-15-10,3-6 12,-3-8 3,2-4 6,4-7 15,-1-13 21,8-14 1,-2-18-8,0-21-13,-5-10 13,-6-16-14,-8 4 2,-14 11-1,-9 21 0,-13 18 60,-9 29-4,-6 16-13,-7 20-22,-6 19-2,6 18 7,2 18-5,7 3-10,13 4 3,8-13-7,11-14-8,10-20-13,8-9 7,5-13 0,6 0 0,2-10 6,-1-5 5,5-13 15,-5-13 4,-1-10 0,-7-4-6,-8 5-8,-8 5 16,-2 12 17,-1 8-10,4 6-25,2 6-8,7 10-116,4 6-73,13 10-22,77 54-112</inkml:trace>
  <inkml:trace contextRef="#ctx0" brushRef="#br0" timeOffset="215007.2978">14789 14658 777,'0'-2'192,"-3"2"-74,3-4-40,-1 7 23,1-3 8,-2 0 2,2 1-37,0-1-40,0 0-26,0 0-8,0 2-9,0-2 8,0 0 0,0 0 0,0 0-13,-3 2-40,2 3-96,-4 9-42,-7 4-168,-29 46-186</inkml:trace>
  <inkml:trace contextRef="#ctx0" brushRef="#br0" timeOffset="215484.325">14673 14736 453,'0'-1'167,"0"1"-142,0-3-25,0 3 0,-2-4 39,-1 0-10,2 0 4,-2-2 13,0 2-2,0 1 20,0 1 32,0 2-7,1 0-22,1 2-19,-1-2-19,2 2-13,0-2-16,0 0-6,0 0-2,3 0 1,0 0-10,5-2 17,2 2 3,8-2 6,5 1 3,3-6 17,4 3 1,2 1-11,2 0-5,2 2-1,1-2 7,7-1-5,-2-1 1,0-8 1,-1 7-7,-14-1-1,-1 1-1,-9 2-7,-4 4 0,-5 0 0,-5 0 0,-3 0 0,0 0 0,0 0 8,-1 0-8,1 0 0,0 0 7,-2 0-8,4 0-20,-1-4-142,18-4-377</inkml:trace>
  <inkml:trace contextRef="#ctx0" brushRef="#br0" timeOffset="215882.3478">15658 14516 824,'0'0'138,"0"0"-109,0 3 16,-2-3 103,2 1 8,-1-1-33,-1 2-55,4-2-52,-1 0-16,10 4-27,5 0 27,17 4 12,11-4 1,7-1 1,6-10-5,4-2-2,-7-5-6,-4-4 8,-6 2-9,-5 1 10,-5 4-8,-6 0-1,-1 3 1,0 1-1,1-1-1,-4-3-9,0 4-36,-8-1-36,-5 4-54,-6 4-91,-30 20-282</inkml:trace>
  <inkml:trace contextRef="#ctx0" brushRef="#br0" timeOffset="216384.3765">15922 14832 565,'0'3'487,"3"-2"-460,1 5-27,4-2-1,3 4 1,4 0 15,0 1 20,-1 0-16,2 2-10,-4-3-9,-4 0 0,-4-1-19,-4 5 19,-9 6 4,-6 12 13,-10 12 1,-12 4 18,-1 6-18,-4-7-12,8-7 6,6-13-11,11-11 14,8-9-15,9-5-12,7-7-3,9-3 15,6-10 0,14-4 9,10-8 3,0 3-2,1 7 14,-4 10 0,-7 4-6,-3 6 2,-4 4-4,-2 1 7,-1 1-7,-4-3-5,-1-1-4,-4-1 2,-3-3 5,-2-1-4,-5 4-10,-2-2-3,-3 3-15,-5 0-13,-4-1-20,-7-1-92,-2-4-80,-51-26-61</inkml:trace>
  <inkml:trace contextRef="#ctx0" brushRef="#br0" timeOffset="216761.3981">15724 13376 513,'-1'-5'120,"1"1"-57,-3-5-9,3 7 57,0 2 25,0 2-44,0 0-53,0-1-39,0 2-5,3 4-5,-1 5 10,3 8 31,2 8 7,0 8 11,3 3-7,-5 5-22,-1 12 11,-2 8 22,-4 8-20,-1 6-18,-3-1-6,-1-3 1,1-7-8,6-4-2,6-12-104,8-8-125,60-3-242</inkml:trace>
  <inkml:trace contextRef="#ctx0" brushRef="#br0" timeOffset="218978.5249">17048 14246 331,'-3'0'285,"3"0"-109,-3 2-38,3-2 10,-4 2 7,4-2-34,-3 0-43,0 0-36,3 0-28,3-2-13,-3 2-1,1 0-39,1 0-63,-2 4-92,7 34-131</inkml:trace>
  <inkml:trace contextRef="#ctx0" brushRef="#br0" timeOffset="219299.5433">17072 14069 772,'0'2'163,"0"-2"-126,3 0-36,-3 3 13,0-2 51,0-1 23,0 0-10,0-1-21,0 2-3,-3-1 2,3 0-13,0 0-25,0 0-18,-2-1-9,4 1-100,-2 1-140,3 3-89,-8 8 8</inkml:trace>
  <inkml:trace contextRef="#ctx0" brushRef="#br0" timeOffset="220012.5839">17019 14204 268,'-3'0'693,"3"2"-523,-4-4-116,4 2-29,4 0 16,-2-1 19,2-1-14,-2 0-38,6-2-8,8-1 19,5-2 17,6-1 8,3 1-11,3 0-11,-2 1-13,-1 3-8,1 3 0,0 0 0,-2 0-1,0 0 0,1-3-70,0-4-32,-4-10-113,27-66-268</inkml:trace>
  <inkml:trace contextRef="#ctx0" brushRef="#br0" timeOffset="220446.6089">17140 13904 962,'0'0'192,"0"-1"-141,2 1-43,1 0 7,-1 0 42,-1 0-12,0 1-45,3 6-6,3 8 6,3 14 25,1 13 8,-2 19 15,-3 10-18,-5 3-3,3-1-6,-1-1-15,2-5 0,6-7-5,2-3 5,0-6-5,5-10 7,-1-4-7,-3-8 8,-3-6-8,-2-12-1,-4-5 0,-4-4 2,2-2 4,-2-2-5,5 0 0,3-6 21,13-5-1,2-8-7,2-5-7,3 4 4,-6-1-11,-1 5 1,-3 4 1,-1-1-2,-1 6-20,-6-2-94,-2-1-84,-20-35-420</inkml:trace>
  <inkml:trace contextRef="#ctx0" brushRef="#br0" timeOffset="224823.8592">9016 17324 987,'-2'-4'124,"2"1"-124,2-5-90,5 0 21,0-2 47,7-2 22,-2-3 0,7 3 0,2 1-6,6 4 6,10 2 0,2 5 1,6-3 19,10 0-7,10-7-4,14-10 9,56-33-7,41-25 1,30-10 7,-96 38-10,5 10-9,-6 10 6,-5 11-5,-8 7 0,-7 3-1,-51 5-1,-2 4 1,1-1 1,37-3-1,-1 0 1,-1-4-1,9 1 6,44-8-6,-86 12 1,45-11-1,-4 6 1,-7 4 0,-1 1 0,-1 0 1,-1 3-2,-7-2 1,0-8 0,-4-1-1,-2-7-1,-2 4 1,-2-5 0,1 3 1,6-1 1,5-5-1,10-2 0,52-25 3,17-21-2,-100 44 1,-2-5-3,87-53 0,-88 52 1,41-31 1,0-3 6,-5 4-7,1-3 6,-6 5-7,1 4 1,-1 3 0,0 7 0,0 3-1,-1 2 0,0 2 0,4 0 0,-8-2 0,-1 5 1,-7 5 0,-1 0-1,1-4 1,-1-1-1,4 1 2,-2 1-2,3 3-1,-2 6 1,0 2 0,-3 6 0,1-1 0,0 8 1,1-3 9,4 0-1,8-5 6,48-19 9,29-13 1,3-9-5,-51 19-4,-4 5 2,6 3-6,-2 0-1,-4 10-10,-9 5 1,-49 7-1,-2 6 1,-1 0-1,39-4 0,-8 6-1,0 2 1,-1 3 0,2 0-1,4 0 1,-3-3 5,4 0-5,-4-3 0,-4 3 0,-1 3 0,-8-2-1,-7 4-2,-3 1 2,-11-1 0,0 3 0,-4-4-1,0-1 0,4 0 1,2-2 1,4 2 0,4-3 0,2 3-1,4 1 1,4 2 0,-2 3 1,-1-3-2,-2-1 1,-3 1-1,-1-2 0,-11 1 0,-2-1 0,-6-1 0,-5 4-1,-2-3 1,-2-1 0,2 1-1,2 3 0,8-1 1,5-2 0,8 2 1,1-2-1,3 2 0,-5-3 0,-3 0 0,-3 0 1,-11-3 6,-1 3 19,-5-3 10,-2 1 1,-3-1-14,0 0-8,1 3 0,-3-3-8,3 0 1,2 1-8,3 1 2,8 2-1,-2 0 7,1 1-2,-3 2-5,-5-4 11,-2 0 2,-4-3-5,-4 1-2,3-1 14,2 2 15,3-2 0,4 0-18,1 1-9,2 2-7,-6-2-1,-2-1 0,-2 2 0,-8 0 0,-2-2-1,-4 1 0,0-1 14,-1 0 8,1 0 4,0 0-13,0 0-4,1 0-3,-2 0-4,1-1 8,-3 1-10,-4-8-52,-13-6-217,-123-64-837</inkml:trace>
  <inkml:trace contextRef="#ctx0" brushRef="#br0" timeOffset="226513.9559">15805 14775 232,'0'0'192,"-1"-2"-99,-1 0-43,1 0 2,-1-2 1,2-2-19,-1 5-1,1 1-4,1 0-13,-1 0-4,0 0 11,0 0 16,0 0 13,0 0 22,0-2 5,0 2-4,0 0-13,2 0-13,-2 0-22,1 0-19,2-4-7,5 0 5,3-2 0,8-4-5,-2 2 5,5 0 12,-5 5-3,-2-1-3,0 2-1,-2 2-10,-1 0 0,1 2 0,-2-1 0,0 3 0,2 1 0,-2 0-1,-1 1 5,2 2-4,-2 2-1,-2 1 1,1 5 13,-2-4-4,-1 6 4,0-3-7,3 0-5,-6-2 8,-2 0 5,2-5 0,-3-1-6,-3 0 9,-1 9 15,-6-1 6,-1 7-18,-2 3-6,-4 5 0,1-5-4,1 1-5,0-6-5,9-8-1,0-1 1,3-3 8,-1-4-8,0 6 5,-1-3-5,-1-1 0,-5 4 6,-2 5-7,-8 2 2,-1 6-2,1-4-6,8-3 6,2-4 1,7-8 0,2 1-1,2-5-7,0 0-5,2-3-9,2 1-14,-3 0 17,3 0 6,0 0 12,2-2 1,9-2 8,0-1 3,9-5 1,5 1 7,6-2 5,5-4 17,3-3-21,1 4-20,-1-1 17,-1 7-17,-6 2 1,-2 3-1,-7 1 0,-6 4 0,-5 4-1,-5-1 0,-3-1-1,-2 0 2,-3 0 0,-1-2 0,-1 0 8,-2 0-3,-1 0 5,1 0-1,1 4 2,-2-4-1,1 0-1,1 0-8,-2 0-2,2 0 0,0 0-6,0 0-30,0 0-69,0 0-76,-16 0-276</inkml:trace>
  <inkml:trace contextRef="#ctx0" brushRef="#br0" timeOffset="233129.3343">23292 3029 307,'0'8'132,"-2"12"-99,2 19-19,2 20-1,5 12-7,0 11 3,6 5 18,13 61 45,10 38 15,-4 35-9,-14-63 30,5 1-12,-6 15-22,2 45-8,1 12 6,7-36-21,2 25-24,3 9-14,8-4 4,-2 20-16,3 45 0,-5-18 8,-6 0 0,-2 11 3,-10-6 8,-5 18-8,-10 29 4,0-40 2,0 12 8,9-11-1,5-5-10,2 34-7,0-47-7,-2-5 0,-2 1 6,-3-16-5,-2 17 31,3 33 15,-3-44-2,3 16-2,-1 7-11,1-13-9,13 6-3,2 15-20,6-37 0,2 4-1,1-5 2,-2-11-1,-3-1 13,-6 20-14,-8-37-1,-1 5 1,-13 13 0,-4-2 0,-8-7 12,-8 14-5,-6 3 7,0-49 2,-5-14-4,7-25-4,2-34-8,11-75 1,2-13 0,0-10-1,-4 20-16,5-22-52,-2-18-14,-6-13-35,-88-121-755</inkml:trace>
  <inkml:trace contextRef="#ctx0" brushRef="#br0" timeOffset="235260.4562">24372 4806 189,'-4'-11'726,"1"2"-534,-4-8-55,4 5-53,2 5-3,1-4 12,0-3-21,1 1-30,2-4-26,1 4-10,6-2-5,2 1-1,1 2 0,6-3-8,4 5 8,3 2-1,0 5-6,3 3 6,-2 7-13,-4 0 13,-2 3-11,-1 6-6,-4 3-9,1 9 2,-4 8 2,-1 10 2,-5 9 20,2 4 1,-7 8 7,-1 7 8,3 3-13,2 1 10,2-5-6,8-8 1,0-11-6,2-10 0,1-11 12,-3-10-7,-4-9-5,1-8 11,-3-6 2,-1-6-4,5-10-10,3-11-1,2-8-38,3-8-45,-6-4-48,2 1-107,8-63-219</inkml:trace>
  <inkml:trace contextRef="#ctx0" brushRef="#br0" timeOffset="235650.4785">25006 4433 493,'-3'0'255,"1"0"-28,-1-3-89,0 6-35,2-2-4,-3 0-33,-2 5-48,-9 13 9,-13 19-16,-13 21-5,-13 27 3,-4 10 9,2 1-3,2-5-9,10-12-5,13-2 0,4-5 0,8-10 1,7-5-2,7-14-5,5-11-3,3-6-32,1-13-34,2-6-41,1-6-10,0-5-43,35-61-16</inkml:trace>
  <inkml:trace contextRef="#ctx0" brushRef="#br0" timeOffset="236162.5078">25394 5092 810,'0'0'179,"0"3"-125,0-3-23,0 1 46,-3-1 29,2 2-22,1-2-34,-2 2-25,2-2-24,-1 0 0,1 0 11,0 0-4,0 0-8,1-2-35,1 2-115,8-2-223,17-20-249</inkml:trace>
  <inkml:trace contextRef="#ctx0" brushRef="#br0" timeOffset="237174.5657">25494 5240 765,'0'1'165,"0"-1"-135,-2 4-30,4 1-30,2 9 30,-1 11 48,6 6-3,7 6 9,1 1-27,4 1-15,1-8 1,-3-6-5,0-3 1,-6-5-3,0-7-5,-4-6 8,-5-12 39,3-15 52,0-22-55,1-21-24,2-19-9,-7-9-11,-3-54-1,-13-8 1,-11-21-1,0 58-2,8 18 2,4 61 6,3 8-5,1 5 5,-5-28 6,0 17 21,5 11 13,3 6 7,4 13-11,1 2-39,0 6-3,3 0-27,4 6-6,11 0 12,8 6 19,15-1 2,13 2-2,10 1 2,57-7 6,36-28 5,14-14-1,-62 16 1,-12 9-2,-58 9-8,-6-2 5,0 1-5,37-2-1,-3 2 2,0-2-1,0-3 5,-7-6 6,-6 4-11,-8-5 12,-3 1-5,-4-2-1,-5-6-7,-4 2-22,-8 3-29,-6 2-17,-11 4-4,-9 5-60,-13 5-389,-84 15-45</inkml:trace>
  <inkml:trace contextRef="#ctx0" brushRef="#br0" timeOffset="237593.5896">26040 4873 719,'0'1'242,"0"-1"-184,0 2-58,-3 1-9,2-2-9,-2 5-2,1 4 2,2 9 18,0 13 47,0 11 2,0 7-11,0 5 7,-1-1-14,1-2-4,-1 0-18,1-3 8,-2-2-8,2-6-9,2-7-98,0-12-91,7-11-126,18-60-156</inkml:trace>
  <inkml:trace contextRef="#ctx0" brushRef="#br0" timeOffset="237784.6005">26262 4998 745,'6'0'98,"-2"0"-65,7 0 40,6 0 50,-2-2-15,5-4-43,4 4-32,7-6-18,5 1-14,3-3-1,0-3-40,-6-1-143,28-36-174</inkml:trace>
  <inkml:trace contextRef="#ctx0" brushRef="#br0" timeOffset="238017.6139">26361 4679 198,'1'1'693,"1"3"-662,3 10-31,3 8-13,1 15 13,0 8 60,-1 3 22,-4 7-13,2 5-34,-2 0-8,-4 1-12,-4-2 3,8-6-18,-2-2-18,5-14-92,7-4-130,26-3-97</inkml:trace>
  <inkml:trace contextRef="#ctx0" brushRef="#br0" timeOffset="238924.6658">26949 5179 765,'0'0'306,"1"0"-206,1 0-100,4 2-1,5 0 0,4-1 2,0 4 5,3 1-6,0 0 0,-1 11-7,-1 0 7,-1 12 13,1 7 4,-2 13 19,-3 10 1,0 12 7,-3 0-19,-5 1-17,-2-14 4,-1-8-3,-2-10-9,-3-10-83,2-11-80,-2-16-146,-4-58-181</inkml:trace>
  <inkml:trace contextRef="#ctx0" brushRef="#br0" timeOffset="239158.6791">27220 5085 934,'-5'0'230,"4"0"-164,-6 4-51,-1 9 19,-5 10 62,-4 11-21,-5 8-27,-1 7-30,3 3-6,-1-1-6,0 2 3,-1-2 2,2-3-11,4-10-60,4-12-48,6-11-84,6-7-269,9-39-27</inkml:trace>
  <inkml:trace contextRef="#ctx0" brushRef="#br0" timeOffset="239502.6988">27420 5051 695,'3'0'184,"1"2"-143,4 2-23,-2 2 51,0 4 15,-2 2-20,2 5-23,-1 6-26,-2 5-8,-3 2 5,0 5 5,-3-4 4,0-4-21,1-3-29,2-4 11,0-3 18,2-4-8,2-2-11,2 3 8,5-5 11,3 1 7,8-6 5,3-1 11,3-10-4,4-1-10,-6-2-9,1-3-10,-8 0-50,-3 2-27,-5 0-29,-8 2-23,-27-20-187</inkml:trace>
  <inkml:trace contextRef="#ctx0" brushRef="#br0" timeOffset="239831.7176">26872 4976 786,'-9'-6'229,"5"3"-133,-7-3-27,5 4 24,2 0 15,4 2-76,4 0-32,10 2-32,14 0 32,18-4 16,14-4 5,10-7-11,-4 1-4,-2-6 0,-12 3 2,-7 0-2,-7 2 0,-9-1-6,-5 4-17,-10-4-52,-3-3-60,-4-4-115,-17-36-336</inkml:trace>
  <inkml:trace contextRef="#ctx0" brushRef="#br0" timeOffset="240208.7392">27014 4449 726,'0'-2'149,"3"-4"-149,5-1-17,3-2 16,6-4 1,4 1-1,3 4-7,-2 1 2,-1 6 5,-6-3 1,0 8-1,-3-3-14,-2 3-2,-4 2 2,-2 1-10,-2 3-17,0 4 42,-4 5 6,-2 6 55,-4 7 16,-2 3 11,-8 3-37,3-7-16,-3-6-10,2-7-14,1-10-11,-3-1-18,1-10-192,-17-34-101</inkml:trace>
  <inkml:trace contextRef="#ctx0" brushRef="#br0" timeOffset="240568.7598">27077 4385 328,'1'1'123,"1"5"-99,1 4-4,1 7 38,-4 4 76,-2 12 2,-5 9 19,-3 7-32,-6 7-29,-4 4-35,2-1-37,-1-8-8,8-13-14,5-16-29,6-12-49,0-10-2,6-9-16,5-6-18,4-11-81,5-4 114,3-3 63,-4 11 18,-1 13 21,1 9 20,-4 8-8,2 7 10,-2 3 22,-2 7-25,2-2 2,-4-6 2,-4 0-23,-1-10 0,-2-3 3,-1-4-5,2-4-19,-4-7-72,10-73-451</inkml:trace>
  <inkml:trace contextRef="#ctx0" brushRef="#br0" timeOffset="240906.7791">27412 4255 635,'5'-4'183,"1"4"-141,7-1-22,1 1 56,-1 0-17,1 5-35,-4 1-17,-3 6-7,-5 4-19,-2 7-11,-9 10 24,-13 14-6,-7 2-66,-1 0-23,5-14 79,13-17 22,8-12 0,8-6 0,5 2 0,3 0 91,8-2 35,5 0-15,2 4-33,3-4-18,-2 0-24,-2 0-21,-1 0-6,-8 0-9,-3 0-15,-7 3-70,-4-6-35,-35-35-161</inkml:trace>
  <inkml:trace contextRef="#ctx0" brushRef="#br0" timeOffset="241625.8203">25504 4015 817,'0'0'266,"2"0"-212,-2 0-54,2-3-3,3 3 3,10-3 37,13-10 34,21-3-20,61-23-12,46-20-18,58-27 0,-37 20-3,22 3 1,-35 20-2,-14 8-11,-20 11-5,-27 9 5,-18 8-6,-58 4 1,-1 2-1,-7 1 7,18-4-7,-13 2 8,-12-2-1,-6 0-6,-9-7-1,-7-1-105,-14-14-229,-94-59-333</inkml:trace>
  <inkml:trace contextRef="#ctx0" brushRef="#br0" timeOffset="241914.8368">26317 2557 618,'-2'0'499,"0"3"-463,1 0-36,1 10-35,0 11-5,1 19 40,-1 19 34,2 15 14,0 70-1,-4 22-23,-1-7 0,3-126-12,0-5 4,0 2-16,0 31-90,0-6-187,-5 40-453</inkml:trace>
  <inkml:trace contextRef="#ctx0" brushRef="#br0" timeOffset="242625.8775">24221 4273 696,'-1'-3'207,"-1"3"-69,1-3-81,1 3 15,0 0 15,1 0-34,1 0-53,9-4-30,19-8 30,20-3 20,68-23-10,41-9 4,2 10-5,-56 17-8,-13 0 7,-51 13-7,-4-3-1,-9 4 1,36-6 0,-22-2 5,-15 8-6,-12-1-22,-13 4-1,-7-8-5,-9-3-130,-7-4-73,-73-48-142</inkml:trace>
  <inkml:trace contextRef="#ctx0" brushRef="#br0" timeOffset="242949.896">24513 2990 723,'-5'-2'178,"4"2"-80,-1-3-98,5 8-26,4 7 2,4 7 12,2 10 12,4 6 30,0 9 0,-2 9-9,0 6 0,-4-2-3,-5 9-6,-1 1 0,-3 7 14,-1 5-26,4 3-105,30 105-222</inkml:trace>
  <inkml:trace contextRef="#ctx0" brushRef="#br0" timeOffset="243348.9188">25516 3986 334,'-3'6'311,"0"0"-235,0 8-50,-2-2-10,1 1 19,1-7 59,0-3-14,0-2-19,2-1-16,-3-1-16,-2 1-7,0-3-16,-1-1 0,0-1-5,-3-5-1,4 2-41,2 4-100,12-24-328</inkml:trace>
  <inkml:trace contextRef="#ctx0" brushRef="#br0" timeOffset="243915.9512">27863 3550 591,'0'0'180,"-1"1"-120,1-1-18,0 2 81,-2-2 24,2 4-24,0-4-51,0 0-42,0 0-21,0 0-3,-2 0-4,2 0 8,0 0-4,0-4-6,2 4-49,0 0-159,19-2-270</inkml:trace>
  <inkml:trace contextRef="#ctx0" brushRef="#br0" timeOffset="245075.0175">24330 7641 147,'-7'6'63,"-1"2"-23,-7 4 4,2-2 22,1 3 64,3-7 20,3-2 36,3-2 8,3-2-17,1-2-56,1 2-64,-1-1-19,1-2-7,1 0-26,6-9-4,15-10 9,9-15 26,21-11-9,6-6-6,1 8-9,-8 13-5,-12 16-7,-12 13-16,-5 12-4,-9 10-4,-2 7 6,-2 9 18,-6 7 3,-5 8-2,-4 1 19,2 5-7,2-5-13,4-11-22,6-6 1,12-6 19,2-5 2,9-4 12,9-9-12,9-11-6,8-15-18,8-13-21,7-15-55,3-8-88,-8-2-100,53-57-69</inkml:trace>
  <inkml:trace contextRef="#ctx0" brushRef="#br0" timeOffset="245418.0372">24537 8363 856,'3'-4'202,"13"-4"-202,10-11 0,19-8 0,6-8 6,1 7-5,-9 6 12,-7 16-13,-16 10-29,-7 14-26,-6 11 49,-10 12 6,-3 16 64,-7 10-29,2 2-13,1-8-8,7-11-4,10-13-9,6-11 19,7-12 4,10-7 18,7-11 18,13-9-9,11-15-18,6-9-26,0-8-7,-6-4-156,-3-2-156,58-87-297</inkml:trace>
  <inkml:trace contextRef="#ctx0" brushRef="#br0" timeOffset="245683.0523">25686 7935 885,'-3'-1'356,"3"1"-202,0-4-110,2 2-29,10-2-8,8-8 23,20-7 27,13-7-1,17-7-28,51-18-8,-79 35-4,37-11-8,-6 1-7,-10 6-1,-8 3-38,-4 1-76,-5-5-60,-3 3-91,11-18-266</inkml:trace>
  <inkml:trace contextRef="#ctx0" brushRef="#br0" timeOffset="245937.0668">25795 8336 1057,'8'-7'153,"11"-4"-129,18-11-24,21-3 2,8 1-1,1 9 40,-7 15-16,-12 14-19,-11 24 2,-7 18 10,-8 19 0,-5 6 15,-9 7-18,-2-9-2,-2-3-1,0-14-12,0-12-52,-2-8-100,-1-17-130,-1-34-224</inkml:trace>
  <inkml:trace contextRef="#ctx0" brushRef="#br0" timeOffset="246143.0786">26413 8122 324,'-6'-4'829,"5"4"-664,-4-3-165,1 12 12,-7 17-12,-11 24 93,-14 23-25,-30 72-31,-8 12-19,51-110-3,1-9-1,-23 41-14,4-20-33,8-25-42,2-19-11,3-20-104,-12-112-370</inkml:trace>
  <inkml:trace contextRef="#ctx0" brushRef="#br0" timeOffset="246360.091">26091 6545 934,'-8'-4'553,"5"1"-473,-8-4-71,9 11-9,2 14-63,-4 13 63,2 23 55,0 16-27,4 12-5,6 5-23,8-3-2,1 0-121,8-3-55,49 68-461</inkml:trace>
  <inkml:trace contextRef="#ctx0" brushRef="#br0" timeOffset="246831.118">27263 6773 1127,'-16'-2'210,"0"4"-134,-16 2-40,-4 17 0,-3 10 0,-7 17 14,1 19 2,-23 74-20,7 63-17,7 51 4,30-65-7,15 0-3,12-43-3,15-24-4,16-11-2,13-8 1,-20-55 5,5-14 2,1-7-8,34 27-6,9-24-34,2-23-53,1-15-104,91-84-258</inkml:trace>
  <inkml:trace contextRef="#ctx0" brushRef="#br0" timeOffset="248032.1867">27754 7199 955,'0'0'296,"0"1"-236,0 0-60,0-1-17,0 3 11,0-2 6,-3 2 41,3 1-8,0-4-17,0 6-8,3 4 28,-3 3 18,3-1-17,-2 2-7,1 3-9,0-1-6,-2-1-1,-2-4-7,2 2 4,0-6-1,-2 1-9,2-5 0,0 0 5,0-2-5,0 1 8,2-2-3,-2 6 3,2-2-3,-2-2-6,1 2 5,-1-4-4,2 1 4,-2-1-4,0-1-1,0 1 2,0 1-2,0-1 0,-2 4-8,4 2 2,-2 9 6,2 5 1,1 9-1,0 3 1,2 7 0,-3 5 9,2 5-8,-1 7-1,0 8-1,0 4 4,-1 3-2,0-3 4,0-8-5,-1-11 6,2-5-7,0-10-27,3-12-30,-1-3-15,0-6-26,0-4-19,0-5-42,2-4-54,14-26-90</inkml:trace>
  <inkml:trace contextRef="#ctx0" brushRef="#br0" timeOffset="248941.2387">28336 7667 947,'0'0'312,"3"0"-228,-3 0-84,2 0 0,-1 0 9,9 0 2,10-6 70,13-5 45,13-7-53,8-2-14,3 0-17,-2 5 4,-9 3-20,-14 7-16,-7 5-8,-9 0-2,0 1 1,-2 1 5,7 0 0,0-2 6,7-2-10,3-1 4,2-7-6,-1 3-35,-1-4-40,-7 1-60,-2 2-79,-3 4-109,17-11-393</inkml:trace>
  <inkml:trace contextRef="#ctx0" brushRef="#br0" timeOffset="249368.2631">29331 7631 976,'-1'-2'291,"1"2"-142,-2-1-118,4-2-20,-1 3 11,1-3 25,5 3-14,8-4-33,12-4 48,16-2 18,15-6-27,11-3-18,0-2-15,5-1-4,-1 0 5,-3 2 1,-4 3-8,-5 1 0,-6 10 0,-7 0-23,-6 2-40,-6 4-60,-6 0-76,-7 1-106,-2 10-181</inkml:trace>
  <inkml:trace contextRef="#ctx0" brushRef="#br0" timeOffset="249804.288">29664 7993 1242,'19'-7'141,"3"1"-132,21-7-8,8-1-1,-1 2 1,-13 6-1,-11 12-4,-9 7 4,-6 10 0,-3 5 15,-5 6 9,-11 4 7,-10 9-4,-6 2-6,-12 6-21,-4-6-28,0-4-29,3-8-15,7-9 9,6-11 22,10-10 40,4-2 1,10-3 7,0-4-6,5 2-1,-1 0-2,3 2-4,7 9 6,10 0 56,7 5 4,9-1-3,11-1-20,0-9-20,0-1-4,-4-5-1,-5-6 3,-9-6-3,-9 3-12,-8-4-30,-10-5-42,-8-5-91,-32-67-188</inkml:trace>
  <inkml:trace contextRef="#ctx0" brushRef="#br0" timeOffset="250090.3043">29776 6456 1291,'-4'-3'195,"2"1"-100,-5-2-95,7 7-3,3 6-42,-6 11 45,1 16 6,2 16 43,0 12-19,0 13-13,2 5-5,-2 1 4,0-6-16,3-2-48,-2-4-90,2 0-53,9 74-432</inkml:trace>
  <inkml:trace contextRef="#ctx0" brushRef="#br0" timeOffset="250528.3293">30717 7463 169,'-12'-9'1404,"6"5"-1211,-8-5-148,9 7-45,5 2-36,0 0-15,0 0-27,1 2-76,4 7-209,22 47-5</inkml:trace>
  <inkml:trace contextRef="#ctx0" brushRef="#br0" timeOffset="251277.3723">30808 7893 1038,'0'-3'238,"2"3"-157,-2-1-58,1 1-23,2 0 6,4 0-6,6 1 8,11-1-2,8 4 3,6 6 3,-1 8-6,-2 4-6,-5 1-1,-4 12 1,-2 5 6,-5 8 7,-1 8 1,-6 10-5,-5 6 1,-1 3 2,-2-8-12,-3-4-33,2-17-36,0-14-59,1-13-92,0-15-85,16-65-150</inkml:trace>
  <inkml:trace contextRef="#ctx0" brushRef="#br0" timeOffset="251522.3863">31279 7783 1265,'-4'0'242,"1"-2"-146,-1 1-45,1 2-18,0 3-23,-3 4 16,-9 15-7,-9 17-7,-12 20-10,-8 10 5,-4 4 2,0-2 5,2-8-14,5-5 0,9-12-41,6-9-56,12-11-71,5-7-89,9-11-219,29-46-94</inkml:trace>
  <inkml:trace contextRef="#ctx0" brushRef="#br0" timeOffset="251884.407">31594 7702 1032,'0'-2'318,"4"4"-224,2-2-94,0 2 0,2 4-1,2-2-11,-6 7-8,-1 4 1,0 5 8,1 9-1,-5 7-7,-6 6 19,-9 3-14,-6 3 4,-5-2-7,0-7-1,5-11 18,7-12 12,10-7-12,8-8-14,5-1 2,8 0 12,12 0 60,13-5 15,8 0-30,4-7-16,-1 6-11,-10-4-9,-14 4-3,-7 4 7,-12-1-13,-6 2-6,-6-6-18,-6-6-127,-54-32-214</inkml:trace>
  <inkml:trace contextRef="#ctx0" brushRef="#br0" timeOffset="252236.4271">30692 7490 1193,'-11'-4'239,"10"2"-121,-6-5-76,7 7-41,1 0 15,0 0-10,3 0-6,12-3 0,16-2 0,30-9 56,71-21-7,56-28-13,12-10-10,-78 28-14,-29 11-3,-65 25-2,-3-1-7,-10 3-8,22-11-44,-16 8-32,-8 0-18,-10-1 3,-11-7-192,-62-53-670</inkml:trace>
  <inkml:trace contextRef="#ctx0" brushRef="#br0" timeOffset="252596.4477">30892 6210 1339,'0'0'91,"10"0"-91,10-4-168,10-2 132,17 1 36,3-6 10,4 4-1,2 7 10,-5 3-13,-7 5-5,-8 0-1,-14 1-1,-7 2-12,-7 2-1,-4 1 5,-4 8 8,-7 8 1,-7 11 31,-9 9 14,-13 3-3,-6 8-16,-6-4-14,-1 2-2,4-2-4,2-8-6,4-6-11,8-13-64,11-13-38,4-15-53,10-53-181</inkml:trace>
  <inkml:trace contextRef="#ctx0" brushRef="#br0" timeOffset="252995.4706">31035 6259 1151,'0'2'279,"3"4"-279,2 7-1,-1 7-22,1 12 11,-5 6 12,-7 8 57,-5 12 8,-10 12-16,-11 8-17,-10 12-25,-2 3 5,2-7-12,6-16-6,14-23-99,12-21-25,7-15-35,8-11-66,5-9 12,8-17 103,12-17-28,10-10 63,0-1 81,-3 6 171,-7 19 14,-10 13-11,-2 12-50,3 8 2,2 6-18,6 12-9,-1 3-31,2 11-22,-2-4-20,-3 5-10,-3-5-5,-3-4 2,-1-9-13,-6-5-40,-1-5-49,-6-8-14,6-8-47,20-82-210</inkml:trace>
  <inkml:trace contextRef="#ctx0" brushRef="#br0" timeOffset="253340.4903">31611 5892 1228,'7'-11'218,"7"1"-148,12-10-56,4 6 1,-3 6 15,-7 4-30,-5 4-2,-6 6-17,1 12 5,-3 10 1,-2 10-2,-8 17-57,-13 10-21,-9 6 19,0-1 11,-2-11 35,10-20 28,8-18 6,8-11 25,1-10 34,1-3 5,2 3 5,1-3-3,4-1-19,6-2-26,3 0-8,5-1-4,5 5-15,0 2-13,3 6-55,0 6-143,41 25-279</inkml:trace>
  <inkml:trace contextRef="#ctx0" brushRef="#br0" timeOffset="253994.5277">32889 6345 1517,'0'0'161,"8"10"-161,7 5-170,4 15 128,9 21 17,-2 20 25,4 74 31,-8 68 28,-16 52-25,-17-88-2,-14 17-7,-12-10-8,-8-13-17,-10-27-14,-11-15-109,-35-2-174</inkml:trace>
  <inkml:trace contextRef="#ctx0" brushRef="#br0" timeOffset="264118.1066">18941 14645 763,'-3'-21'150,"0"8"-72,0-17 15,-1 14 33,0 10-14,4 3-29,0 3-38,0 0-27,0 3-18,5-2-24,7 7-5,9 3 29,13 7 9,9 9 2,2 7 4,2 1-1,0 4-13,-5 0 10,-4-5-5,-1-8 5,-2-12-2,-2-11 9,2-16 6,2-29 7,8-25-5,29-90-5,7-57-15,-6-35-5,-32 89 8,-6 36-8,-23 83 5,-2 9-6,-2 12-8,5-20-79,-6 21-106,1 19-303,7 52 153</inkml:trace>
  <inkml:trace contextRef="#ctx0" brushRef="#br0" timeOffset="280758.0585">24830 5760 79,'15'32'0,"57"110"-30</inkml:trace>
  <inkml:trace contextRef="#ctx0" brushRef="#br0" timeOffset="281134.08">24315 6551 793,'-3'-4'184,"3"2"-88,-1-5-96,2 4-19,5 3-40,4 0 38,4 0 12,9-1-10,8 1-56,6-4-11,13 0-44,109-7-68</inkml:trace>
  <inkml:trace contextRef="#ctx0" brushRef="#br0" timeOffset="281989.1288">12496 11838 800,'-13'-19'187,"5"4"-77,-7-14-11,6 18-50,7 10-49,0 4-69,4 6-105,-1 13 56,5 7-14,31 73-101</inkml:trace>
  <inkml:trace contextRef="#ctx0" brushRef="#br0" timeOffset="284530.2742">24399 10600 796,'-7'-13'159,"5"9"44,-6-14-64,5 14-49,3 4-9,0 0 14,0 0 7,0 0-12,0 0-33,3 0-27,-3 0-30,2 0-11,8-5-21,22-9 32,23-13 2,69-24 6,23 5-8,-18 19-1,-97 21 0,-2 5 1,-9-3 0,19 1 0,-11-1-53,-16 4-38,-7 4-79,-6 4-77,-12 10 37,-71 62-93</inkml:trace>
  <inkml:trace contextRef="#ctx0" brushRef="#br0" timeOffset="284773.2881">24515 10660 819,'-1'0'249,"1"0"-107,-1-3-104,1 7-33,0-1-5,1 6-9,2 8 9,1 19 23,-2 19 17,-2 23-16,-3 12-3,-3 3-9,-5-5-4,1-14-7,8-13-1,1-6-25,2-5-68,4-8-112,19 27-131</inkml:trace>
  <inkml:trace contextRef="#ctx0" brushRef="#br0" timeOffset="284980.3">24605 10948 920,'0'0'215,"1"0"-167,4-4-48,5-1 0,13-8 36,8-10 23,16-10-29,9-2-21,-1-1 1,1 4-10,-6 7-8,-16 11-56,-9 14-94,-16 18-173,-49 113 40</inkml:trace>
  <inkml:trace contextRef="#ctx0" brushRef="#br0" timeOffset="285163.3105">24607 11450 222,'2'0'738,"1"-4"-631,9-3-85,3-7 55,6 4 47,-3-6-41,4 4-29,2 1-38,1-1-7,10 2-9,7-8-62,7-6-81,3-7-125,93-80-228</inkml:trace>
  <inkml:trace contextRef="#ctx0" brushRef="#br0" timeOffset="285522.331">25319 10735 1022,'0'-3'201,"3"-1"-158,2-4-43,9-3 0,9-11 2,3-1-2,9 1-1,2-2 1,1 7-1,-4 6 1,-9 8-1,-5 6 1,-10 12 0,-2 8 0,-4 10 37,-2 16 1,-2 2-5,2 0-23,5-9-8,2-13-2,10-8 0,11-11 4,9-10 7,9-10 5,3-11 8,-1-7-12,-6-3-11,-4-2-1,-6 1-63,-4 1-98,7-41-221</inkml:trace>
  <inkml:trace contextRef="#ctx0" brushRef="#br0" timeOffset="285905.3528">25444 11320 920,'0'0'126,"1"0"-126,-1-1-18,3-2 17,1 3-23,9-1 24,6-2 10,3 1-1,2 2-7,-5 5-1,-4 6-1,-4 8 0,-6 7 7,-5 12 36,-1 7-7,-5 5-18,2-4-6,4-5-7,1-11-5,8-9-12,0-4 12,6-10 18,9-3 33,3-4 30,2-7-11,7-11-14,-1 1-29,-1-2-17,-6 0 4,-2-2-14,-6 3-52,-8 9-91,-6-1-139,-31 6-241</inkml:trace>
  <inkml:trace contextRef="#ctx0" brushRef="#br0" timeOffset="289802.5758">27124 9784 749,'-1'-3'223,"1"2"-41,-3-2-104,3 3-33,0 0 4,0 0 28,0 3-5,0-3-24,0 0-17,0 1-13,0-1-10,-2 3 2,-1 2-2,-3 6-8,-8 11 2,-10 16 10,-9 14-11,-3 7 5,-4-2-4,4-1-2,-1-1 0,1-7-6,2 1 5,1-4-6,6-4 6,3-4-8,9-5-4,0-8-2,11-9 4,1-5-2,6-8-26,3 4-32,12-3 38,7 0 16,18-3 17,11-6 11,4-4 1,-1 0-3,1 0 4,-4 2 1,-8 2-13,-3 2 0,-7 0 5,-3 4-6,-9-2 1,-3 2-1,-9 0 1,-6 0 1,-5-1 4,1 1 7,-4 0 8,2 0 38,-1 0 16,-2-6 3,-5-8-47,-2-4-20,-8-5-11,-5-13 1,-3 3 0,-4-4 0,-6 5-1,0 2 0,0 1 1,3 9 14,5 4-1,4 4-8,9 5-5,2 6 0,7-1-1,5 2 0,0 0-2,1 0-11,1 0-11,-1 0-29,1 0-47,3 3-76,3 7 2,10 5 6,7 8-36,6 0-43,61 10-301</inkml:trace>
  <inkml:trace contextRef="#ctx0" brushRef="#br0" timeOffset="290110.5934">27526 9883 637,'0'-2'267,"0"2"-110,0-2-130,0 4-27,4 0-21,1 2 21,5 2 0,10 5 21,5 3 3,5 7-7,3 1-14,-5 4 3,2 9 9,-6 0 3,-3 7 61,-2 0-25,-7 1-25,-2 1-8,-2-3-8,1-6-13,-3-3-51,3-3-37,-3-5-79,-2-7-65,1-5 32,6-19-76</inkml:trace>
  <inkml:trace contextRef="#ctx0" brushRef="#br0" timeOffset="290306.6046">27984 9825 796,'-2'0'360,"-5"3"-234,-5 14-96,-10 13 8,-14 17 44,-7 10-31,-5 6-18,1 4-22,7-5-4,2-5-7,2-1-35,3-4-68,3 6-158,-53 100-217</inkml:trace>
  <inkml:trace contextRef="#ctx0" brushRef="#br0" timeOffset="290702.6273">26420 11230 619,'-13'-2'125,"9"2"-38,-9 0 7,9 0 1,4-2-32,7 2-24,3 0-24,19-1 43,20-8 19,69-17-13,59-26-5,45-20-22,-70 15 4,-21 3-19,-2 17-7,-9 6-4,-5 3-11,-16 7 9,-65 7-3,-6 5-5,-1 0 5,23-10-6,-13 9-16,-10 0-89,-11 2-83,-14 8-167,-51 0-120</inkml:trace>
  <inkml:trace contextRef="#ctx0" brushRef="#br0" timeOffset="291325.6628">26677 11528 649,'0'0'236,"6"-4"-167,4-5-47,8-5 35,2-6 72,-1 4-25,-2 1-53,-4 10-33,0 2-18,-1 7 0,3 1-8,-3 9 8,1 4 23,-3 11 10,-8 7 13,-3 11-8,-8 6-11,-9 3-17,-4 3-10,-8-2-1,-1-2-19,-2-8-16,2-4-4,2-11 4,11-9 15,3-11 21,9-9 9,6-3 4,0-3 13,2 3-20,4-4-6,10 0-16,3-6 16,14 0 13,6-7 23,2 3 2,3-5-22,-2 0-2,-2 3-7,-1-3-1,0 4-6,-2-3-58,-1 0-60,6-6-121,58-69-261</inkml:trace>
  <inkml:trace contextRef="#ctx0" brushRef="#br0" timeOffset="291775.6886">27520 11160 829,'-4'-1'279,"-1"-3"-120,-1 0-40,-3 2-29,1 2-17,-9 5-52,-6 4-21,-3 13-11,-3 13 2,-2 18 3,0 6 6,8 3-6,5-7-4,11-14-17,7-11-9,6-8 16,5-14 1,11-4-7,10-10 26,11-10 3,5-13-3,1-3-9,-10 3 8,-9 7 1,-18 11 1,-7 7-1,-5 4-10,-3 4 10,-8 6 78,-14 17-38,-11 18-28,-10 22-11,-1 1 9,13 1-10,12-15-18,16-13-21,10-9 16,4-5 22,8-11 1,5 0 0,3-10 15,6-4 6,5-8-21,3-7-84,5-5-71,61-45-185</inkml:trace>
  <inkml:trace contextRef="#ctx0" brushRef="#br0" timeOffset="292046.7042">27767 11904 719,'3'11'95,"-1"-6"-17,1 7-5,3-2 23,3-10-1,6-7-19,6-9-8,1-13-32,7-10-18,-6-5-3,-6 3 3,-5 7 13,-8 2 2,-7 5 3,-7 13 2,-5 3 62,-11 12-49,-8 15-50,-3 12-1,4 4-1,6 2-8,10-4-56,10-3-94,13-5-72,42 11-261</inkml:trace>
  <inkml:trace contextRef="#ctx0" brushRef="#br0" timeOffset="292542.7325">28642 9700 1017,'-8'-4'235,"1"2"-134,-14-1-52,0 5-31,-4 5-7,2 11 2,-4 8-13,2 23-6,6 23 6,-4 81 7,9 57 6,9 3 2,11-75-4,-4 3-10,1 16 6,-3 27 2,16-30 29,-3-24-38,-2-92-32,-1-6 17,7-5 5,18 32 2,7-14 7,12-8-13,5-6-80,6-10-94,83-20-284</inkml:trace>
  <inkml:trace contextRef="#ctx0" brushRef="#br0" timeOffset="298767.0885">29594 11290 590,'0'0'219,"0"0"-117,0-3-59,1 3 11,1 0-6,5 0-24,3-6 5,10 0 20,2-2-2,3 1-11,1 3-8,-3 0-10,-1 4-3,0 3-4,-1 2-10,0 5-1,-2 3 8,1 9-1,-4 5 4,-4 11 11,0 1 22,-10 3 5,-6 8 7,-9-1-16,-7 10-10,-11 2-15,-12 4-6,-3 0-9,-2-6-7,6-14 0,9-7 6,11-20-1,9-5 2,9-7 0,4-8-20,5 0 18,3-2-4,2-3 8,13-3-2,8-2 12,9-4 0,2 2 9,-3 5-5,0 0 2,-5 4 12,-1 1-10,0 2-11,-3 2-3,-4 0-5,-6 0 0,-4 0 6,-3 0-6,-8 0-1,-4-2 1,0 2-1,-2-2-72,2-2-89,14-39-160</inkml:trace>
  <inkml:trace contextRef="#ctx0" brushRef="#br0" timeOffset="299532.1323">30461 11583 30,'0'0'9,"0"0"-2,0 0 46,1 0 146,-1-2 7,2-2-50,-1 0-53,-1-3-53,2 0 19,-4-4 31,2 5-4,0 0 6,-1 2-40,-1 0-17,1 4-3,1 0-17,1-4-16,-1 1 3,5-3 8,3-8-13,11-10-6,5-3 0,4-1 10,1 5-10,-5 4 14,-1 9-3,-4 0-3,0 6-9,1 5 0,4 3 0,1 8-1,3 5-6,-2 9 5,-2 7 2,0 8 0,-7 8 7,-5 8 20,-4 6-6,-5 4 6,-3 4-8,2 9-4,-2-6-7,2-5-8,1-6 2,3-14-1,2-14-1,9-15-42,2-7-24,12-18 9,6-17 7,5-19-106,-3-18-172,21-137-325</inkml:trace>
  <inkml:trace contextRef="#ctx0" brushRef="#br0" timeOffset="299789.1469">31022 11405 698,'-3'-4'360,"1"2"-130,-2-3-133,2 5-29,-1 5 20,-3-1-56,-7 8-28,-11 12-4,-6 14-1,-13 17 1,-1 13 2,-7 3 4,1 3-6,4 0 2,3-8-1,7-9-1,6-6-10,13-12-63,7-12-53,10-6-92,10-11-88,47-33 12</inkml:trace>
  <inkml:trace contextRef="#ctx0" brushRef="#br0" timeOffset="300358.1796">31292 11103 957,'0'0'267,"0"0"-163,0-3-98,0 6-6,4-3-11,6 3 4,5 1 7,10 2 16,4 0-7,-4 0-3,-2 0-5,-7 0-1,-6-1-22,-6-1-13,-7 1 35,-4 4 18,-16 11 93,-11 13-55,-10 8-37,0 2-19,11-7-9,15-11-13,6-7-26,11-7-23,4-2 16,5-3 37,5-1 18,4 1 1,10-2 35,6-4 8,-5 0 2,2 0-7,-4 2-25,-9 4-14,-4 1-6,-5 0 6,-1 1 10,-3 0 7,-4 1 25,-4 0 49,-7 5-2,-4 5-31,-10 7-28,-10 0-30,-8 3-66,-4-3-97,-11-2-167,-105 5-521</inkml:trace>
  <inkml:trace contextRef="#ctx0" brushRef="#br0" timeOffset="300840.2071">29601 11009 859,'9'-14'188,"2"2"-119,17-10-63,4 5 3,6 1 18,-2 0 7,0 3-1,3-3 3,4 3-6,11-2 0,13 2 3,61-14 12,60-11-3,54-33 2,-41 7 10,-6 9 0,-36 10-20,-28 7-8,-24 14-25,-20 3 7,-51 11-7,-7 1 5,-6 1 1,22-8 1,-14 3-8,-13 3-46,-8-6-52,-14-2-116,-62-68-852</inkml:trace>
  <inkml:trace contextRef="#ctx0" brushRef="#br0" timeOffset="301522.2461">30205 9632 838,'6'-10'213,"8"0"-153,11-11-45,10-1-14,5-5 1,0-3 4,1-2-6,1 2 1,-2 5-1,-10 12-15,-10 7-21,-9 10 1,-8 8 26,0 7 9,-6 9 69,-3 9-3,-4 8 3,-10 6-21,-4 1-15,-4-7-19,2-6-13,-2-6-1,1-2-22,1-7-32,-2-2-53,0-11-101,-2-9-56,-46-38-232</inkml:trace>
  <inkml:trace contextRef="#ctx0" brushRef="#br0" timeOffset="301937.2699">30247 9557 450,'3'0'163,"0"3"-139,4 2-16,4 3 52,-5 9 6,-1 2-41,-4 8 58,-1 10 85,-3 15-56,-4 8-41,-11 8-23,-3 7-17,-9 6-13,-2 0-6,-2 0-12,8-12-16,3-14-58,12-18-47,7-25 1,5-8 79,5-13-1,11-18-48,7-16-67,12-20 23,8-11 50,-2 7 84,-4 14 26,-13 21 52,-3 23-24,-8 11-12,7 9 25,-5 10 23,3 6-13,-1 10 10,-1 0-26,2 2 7,-1-3-37,3-1-4,0-5-10,-3-3-17,-3-7-55,-3-9-78,-5-3-49,0-8-62,-21-51-208</inkml:trace>
  <inkml:trace contextRef="#ctx0" brushRef="#br0" timeOffset="302297.2905">30837 9136 954,'3'-6'210,"5"2"-144,9-7-60,2 4-5,1 5-1,1 2-9,-4 6-3,-5 7-23,-4 3-7,-9 20 42,-14 15 2,-13 25-2,-13 14-3,-5-1-78,5-12-5,12-28 56,18-26 20,7-14-35,5-5 6,6 0 39,4 6 67,11-4 31,6 0-16,7 0 1,4-3-26,-2-3-32,-1 1-11,-2 5-5,0 1-9,-4 3-53,37 40-232</inkml:trace>
  <inkml:trace contextRef="#ctx0" brushRef="#br0" timeOffset="302635.3098">32275 9860 1092,'0'0'253,"0"0"-183,-2 1-70,4 5-30,2 12 17,7 15 13,10 22 67,2 22-1,18 68-21,6 17-4,-33-116-14,-1-7-21,13 45-5,-7-10 8,-11-1-9,-20 4-4,-50 68-68,-176 102-296</inkml:trace>
  <inkml:trace contextRef="#ctx0" brushRef="#br0" timeOffset="307386.5816">27641 9822 376,'-9'-4'153,"1"2"-9,-7 1-33,2 1-46,1 1-8,-1 5-12,1 7-21,-1 12-24,0 11 1,0 17 1,0 13 19,5 12 12,8 6-8,6-4-7,13-9 18,3-12-18,7-12-3,8-10-13,5-12 14,4-10-10,4-18 6,0-16 12,-2-19-12,3-17 3,-11-13 3,-7-9-10,-11-3-8,-14 2 10,-10 3-9,-11 10 8,-11 11-1,-10 10 19,-5 14 9,-3 16-14,3 9-1,3 15-21,2 19-1,4 16-8,7 21 8,7 16 0,16-4-12,11-7-2,16-16 5,3-16 2,-3-11 2,-2-12-5,0-16 11,1-13 1,4-18 10,1-18-11,0-26-32,-9-7-14,-14-6-11,-16 9 49,-14 10 8,-9 24 68,-8 18-10,-1 23 1,-5 18-43,-2 15-8,-3 21-1,7 12-1,13 7-6,17 4 0,23-5-18,30-2-31,63 21-41,124-3-228</inkml:trace>
  <inkml:trace contextRef="#ctx0" brushRef="#br0" timeOffset="308154.6255">31308 11148 310,'-2'-16'123,"-6"4"-66,2-11-10,3 3 77,-2 6 91,0 5-22,4 0-52,1 8-79,0 1-41,0 0-21,1 0 0,-1 0-1,0 1-15,3-1-5,-1 6-6,0-2-15,-2 2-9,0-3-14,-4 0 16,0 1 44,1-4 5,0 2 47,2-4-13,-2 1-34,1-2-95,0 0-141,-15 2-214</inkml:trace>
  <inkml:trace contextRef="#ctx0" brushRef="#br0" timeOffset="308790.6618">31202 11009 619,'0'0'155,"2"0"-113,-2 0-11,1-3 101,-1 3 0,0 0-55,2 0-56,1 0-20,5 3 4,3-3 7,7 2 9,-1 2-3,3 6-11,-2 0 4,1 4 5,2 0-15,-4 0 0,2 2 0,-4-3 0,0 3-1,0 2 0,-2 2 13,0 3 5,-2 5 12,-2 3 6,-5 0 42,-3 4-17,-6-1-14,-4 3-7,-10 0-5,-7 5-14,-3-1-5,-5-4-9,8-4-7,2-9-1,6-8 1,2-9-1,10-1 1,0-2 0,4-4 1,2 2-1,2-4-13,1 1-44,2 1 22,-1-3 14,12 2 21,6-2 0,10-3 22,8-2-2,5-1 10,0-6-2,-10 4 1,-5 0-8,-3-1-5,-7 5 2,-2 0-16,-8 7-2,2-4-1,0 4 0,-3-4 1,-1 4 1,1 4-1,-2-4 0,-1 0 1,-3 0 1,1 0 4,-3 0-6,-1 0 0,0 0-10,-5-4-46,3 0-19,-8-6-144,-28-42-460</inkml:trace>
  <inkml:trace contextRef="#ctx0" brushRef="#br0" timeOffset="309526.704">31172 11096 276,'-1'-3'584,"-1"-1"-404,0-2-93,2-4-6,2 3-22,3-2-8,5-8-27,2 5-24,7-2 6,1 4-5,3 3 8,-3 6-3,3 1 3,-3 7-3,4-1 12,-6 6-10,5-1-7,-4 6-1,1 1 0,0 8 0,4-1 1,-2 8 5,-2 1-5,-4 0 0,-8 2 6,-4-4 34,-4-3-1,-6 4 5,-7-2-10,-8 4-5,-10 0-11,-7-2-8,3-1-2,10-11-8,5-6-1,12 0-4,1-8-2,3 0-5,5-4-4,5 5-6,1-4-3,7 1 0,7 1 24,7-3 13,7-6 18,3-4 5,1-2-7,-2-5 13,-6 4-23,-5 3-7,-5 2-10,-8 2-2,-3 3 1,-2 3-1,-3-3 1,-2 4-1,5-3 0,-2-1 0,-3 0 1,4 2 7,0-2-2,0 3 0,-5-3 0,-1 0 1,-1-3-1,0 3-6,-3 0-21,-1 0-90,-51 5-116</inkml:trace>
  <inkml:trace contextRef="#ctx0" brushRef="#br0" timeOffset="311095.7937">25118 13911 518,'-2'-2'195,"2"0"-75,-5-2-15,2 4-5,3 0 23,0 0 0,0 0-30,0 0-42,0 0-28,3-3-22,-2 3-1,3-3-18,-1 3-2,10-6 9,13 1 11,7-4 7,1-6-1,4-1-5,-4 6 0,-3 4-1,1 6-6,-5 6 5,1 10 0,2-1-5,-3 11 5,2 6 1,-2-1 1,-3-1-1,-3-2 0,0-4 1,-3-2-1,-3-3-5,-2-8-31,1 0-19,-2-6-44,5-2-66,3-9-36,-1-10-23,24-29-119</inkml:trace>
  <inkml:trace contextRef="#ctx0" brushRef="#br0" timeOffset="311576.8212">25303 14415 577,'-4'0'189,"4"-4"-97,-3 3-74,3 1-18,0 0 7,1 0 11,-1 0 14,0 0-17,2-3-15,-2 3-34,5 0 7,6-4 27,4-4 1,6 0 10,4-4 13,0 7-2,-5 4-20,-3 3-2,-4 10-1,-2 2 0,-1 15 2,2 13 59,2 12 2,-5 13-32,3 0-15,1-3-6,0-9-8,0-16-1,4-11 0,-1-9-1,6-9 0,5-10 1,6-9 20,4-11 5,8-13-25,4-11-3,2-7-184,65-80-295</inkml:trace>
  <inkml:trace contextRef="#ctx0" brushRef="#br0" timeOffset="312333.8645">26920 14680 738,'0'3'210,"-1"-3"-148,1 0-13,-2 4-4,-2 2 6,-2 10-22,-3 5-14,0 14-14,-3 13 5,2 8-5,2 4 6,4-2-7,5-7-6,4-5 0,5-8-3,5-5 9,4-4 13,4-9-1,5-5 1,8-14 5,8-10 23,5-13 5,3-8-19,-6 0-9,-6-2-12,-10 9 2,-6 1-1,-7 5-7,-2-2-22,-4 2-54,0-2-77,-1-2-104,3-57-94</inkml:trace>
  <inkml:trace contextRef="#ctx0" brushRef="#br0" timeOffset="312633.8816">27153 14742 661,'-3'0'164,"3"-4"-77,0 4-2,0-2 26,0 2-18,0 0-42,0 0-33,0 2-18,0 2-1,0 6-14,0 9 15,0 15 38,-3 16 6,1 11-14,0 7-17,-1 3-5,3-4-7,1-3-1,3-2 1,-2-9 5,4-6-6,-3-9-40,4-10-49,-1-11-88,-2-12-90,26-67 0</inkml:trace>
  <inkml:trace contextRef="#ctx0" brushRef="#br0" timeOffset="313189.9135">27429 14719 910,'-2'-3'222,"2"3"-119,-3-2-74,6 2-22,-1-1 17,4 1-24,7-4-3,13-4 3,13-3 9,14-2 2,5-4-5,4 2 1,-10 0 8,-10 5-14,-16 3 7,-6 3-8,-13 4 0,-4 0 0,-3 2 1,0-2 11,-1 0 3,1 0 18,0 0 12,-2 0-10,2 0-20,0 0-14,0 0-1,0 0 0,-1 0-24,1 0-46,0 2-44,-3 0-35,-4 2-38,-1 3 7,-6 1 51,1 3 105,1-4 24,0-4 70,5 0 29,-1 0 32,1 5-11,1-2-30,-5 5-27,2 7-33,-5 6-5,-1 16 1,-6 8-5,3 13-6,-5 8-3,1 1-5,0-1-5,5-9 4,-1-12-5,9-11-1,6-15 0,3-15-72,6-6-56,5-6-25,8-12 53,62-80-115</inkml:trace>
  <inkml:trace contextRef="#ctx0" brushRef="#br0" timeOffset="313394.9252">27778 14846 532,'0'2'328,"0"0"-308,-3 3 10,1 9-23,4 0 136,1 10-23,0 7-60,6 4-35,4-1-16,4 3 6,4-1-6,1-2 0,-2-10 0,2-4-3,-1-12-6,8-10-46,6-14-103,10-17-190,101-127-13</inkml:trace>
  <inkml:trace contextRef="#ctx0" brushRef="#br0" timeOffset="313835.9504">28355 14493 896,'-10'-3'267,"4"2"-165,-11-2-45,4 2-26,0 2 11,3 2-7,-1 1-26,0 10-9,0 11-15,-3 11 13,0 12-8,1 5 8,7 0-7,3-2-6,5-8 2,2-7 7,5-7 6,3-7-8,3-11-32,2-9 5,2-8 13,5-7 7,4-10 9,-7-6-20,-2 3 25,-5 6 1,-10 8 13,-2 12 35,-5 3-7,-2 8-4,-5 13-14,-8 20 17,-6 17-20,-6 13-14,6-4-5,5-6-1,12-13-9,9-11-12,6-10 3,1-6 18,7-7 0,-1-4 0,-1-6-1,8-4-5,-1-12-37,9-12-100,58-75-326</inkml:trace>
  <inkml:trace contextRef="#ctx0" brushRef="#br0" timeOffset="314151.9685">28621 15207 719,'4'8'153,"1"1"-144,4 8-1,5-2-5,3-6 4,2 0 26,3-14 18,0 0-13,0-7 7,-4-6 25,-3-1 5,-6-6-3,-6 1-13,-6-2 10,-3 3 6,-7-1-8,-2 8-11,-3 5-1,-2 7-2,-2 7-23,-5 3-20,0 10-10,1 1 0,3 3 0,4-3-60,3 0-80,5-7-47,3-4-83,-18-9-189</inkml:trace>
  <inkml:trace contextRef="#ctx0" brushRef="#br0" timeOffset="314813.0063">26850 14497 114,'-2'-8'39,"1"0"-26,-4-9 80,-2 5 68,1 8-4,2-2-4,-1 6-36,2 0 39,3 2-21,0-2-60,0 0-57,2 0-17,4 4-1,2-4 18,15 0 44,13 0 22,18-8-32,17-8-23,53-21-7,19-15-8,26-9-14,-42 23 7,10 1-5,-25-10 5,-8 0-6,-7 11 10,-7-3-11,-50 23 0,-6-1 9,-1 3-3,28-13-5,-14 5 5,-12 4-6,-11 6 1,-6 5 0,-7 1-1,-2 4-1,-3-1 0,-1 2-14,0-1-23,-5 2-14,0 0-20,-3 0-32,1 0-41,-1-3-130,-24-31-308</inkml:trace>
  <inkml:trace contextRef="#ctx0" brushRef="#br0" timeOffset="315908.069">27424 12969 723,'0'1'264,"-1"-1"-132,0 0-62,1 0 19,-2 0 40,0 3-11,1-3-56,0 1-31,-3 0-26,-2 7-5,-5 13-11,-10 17 5,-9 20 6,-6 19 0,-7 6 6,-1-1 6,-4-2-11,6-11 7,1-6-8,8-11 0,6-12 0,11-11-1,6-7-23,8-9 10,4 2 4,5-2 4,2 1-2,9-2-10,12-5-3,9-4 21,10-11 1,9-6 13,3-8-8,-3 2-5,-5 3 1,-4 1-1,-9 8-1,-5 1 0,-4 3 0,-3 1 0,-9-3 0,-2 5 1,-7-1-1,-4 2 1,-6 0 5,0-2 6,-3 0 14,-6-4 13,-5-5-29,-9-7 5,-7 1-3,-2-4 0,-3-2-3,-4 1 2,2 4-5,-1-1 9,2 7-8,1 1-6,4 1 8,4 6-9,5 0 0,5 3 7,8-2-7,5 3-5,1 0-1,6 0-38,-3-4-95,10 4-110,8 0 75,18-3-92,91-49-374</inkml:trace>
  <inkml:trace contextRef="#ctx0" brushRef="#br0" timeOffset="316188.085">27883 13265 1080,'0'2'217,"0"-2"-154,0 2-61,2-2-2,-2 5-20,3-2-7,-1 3 8,2 4 18,2 4 1,-4-2 1,1-5 0,-2-3 5,-1-4 4,0 0 26,-1 0-4,1 0-4,-3-2 8,3 0-36,-6-4-129,-4-4-361</inkml:trace>
  <inkml:trace contextRef="#ctx0" brushRef="#br0" timeOffset="316503.103">28137 12980 1003,'-3'-3'253,"1"1"-116,-2 1-112,4 1-17,2 0 7,-2 0-2,4 0-13,7 0-25,7 0 20,16-4 5,8-4 13,9-5 2,2-1-13,-2-7 8,-5 4-2,-11 1-8,-6 6-35,-9 4-67,-9 5-111,-6-9-240</inkml:trace>
  <inkml:trace contextRef="#ctx0" brushRef="#br0" timeOffset="316724.1156">28367 12951 763,'-10'15'177,"0"-1"-138,-9 15-30,3 2-8,4 0 37,5 4-7,-1 7-13,-2 0 5,1 13-7,1 0-8,-3 1 2,0-6-2,2-6-1,2-13-7,4-9-29,3-15-67,6-7-117,9-11 16,43-75-124</inkml:trace>
  <inkml:trace contextRef="#ctx0" brushRef="#br0" timeOffset="316932.1275">28435 13216 633,'-6'9'497,"0"1"-419,-4 11-72,2 4 2,5-6 13,7 0-12,7-3 9,7 1 28,7 0-4,6-3-18,4-4 6,1 0-15,-5-8 6,-6-4-3,-7-1-18,-5-10-31,-2 1-41,-5-13-173,9-91-353</inkml:trace>
  <inkml:trace contextRef="#ctx0" brushRef="#br0" timeOffset="317268.1466">28873 12609 1080,'0'-2'225,"1"2"-200,2-2-25,1-3 0,9-5 11,14-6 14,9-13-10,5-1-4,-5 0-10,-8 11 4,-5 11-5,-12 2-13,-1 9 2,-7 2 1,-2 6 10,-5 11 0,-7 15 54,-11 16-14,-5 9-13,-7 2 0,-4-6-1,1-5-13,2-4-12,10-8 1,3-7-1,8-9-1,7-7-43,0-10-47,5-4-23,2-3-38,0-6 19,2-52-165</inkml:trace>
  <inkml:trace contextRef="#ctx0" brushRef="#br0" timeOffset="317492.1596">28830 12728 472,'-3'0'260,"3"0"-109,0-2-113,3 4-38,1 2 0,2 2 11,2 6 14,1 5 44,7 6 27,-8 8-45,1 9 27,-8 5-30,-4 10-9,-5 3-1,-6 0-13,2 3-4,1-9-21,2-12-18,6-14-51,3-15-6,3-4-30,4-17-69,7-6 8,58-87-89</inkml:trace>
  <inkml:trace contextRef="#ctx0" brushRef="#br0" timeOffset="317699.1714">29033 12966 264,'0'0'255,"0"3"-116,0 2-94,1 2 32,1 11 107,4 5-25,3 7-54,0 3-31,4 1-28,3-1-13,-1-5-9,3-5-7,-1-4-5,-4-6-12,-4 0-34,-3-9-2,-4-1 4,-2-2 5,-2 2-24,-1-6-43,2 2-53,-3-34-343</inkml:trace>
  <inkml:trace contextRef="#ctx0" brushRef="#br0" timeOffset="318086.1935">29346 12366 852,'0'-1'285,"2"-3"-153,1-6-94,4-3-25,5 0 8,3-3-12,2 6-9,-3 8-17,4 5-28,-6 16-14,-3 7 26,0 16 8,-13 11 25,-5 13 42,-7 7-9,-4-3-17,-2-14-16,5-16-15,7-18 15,4-14 6,4-4-5,4-7-1,-1 2 0,1 1 29,2-2-4,1 2-23,5 0 25,10-4 21,7 0 9,8-6-18,1 4-33,3-1-6,-2 0-9,-6 7-108,-8 3-195,-17 38-247</inkml:trace>
  <inkml:trace contextRef="#ctx0" brushRef="#br0" timeOffset="318702.2288">28513 14071 114,'-4'3'175,"-1"-3"-58,-5 0-37,1-6-11,2-4-30,-1-2 64,2 1 11,-1 0 74,1 6-28,3 0-37,-2 1-22,4 4-11,1 0-12,0 0-21,1 0-57,4-1-14,4-1-6,13-5 20,17-10 39,22-8 14,63-40-22,24-18-8,7 2-14,-121 59-8,-5 6 8,-3 2-9,21-8-9,-11 9-45,-13 11-65,-3 11-59,-4 11-74,30 41-328</inkml:trace>
  <inkml:trace contextRef="#ctx0" brushRef="#br0" timeOffset="318989.2452">29324 14314 1090,'-9'-1'242,"4"-2"-127,-5 0-65,7 3-10,1 3 52,2 0-5,0-2-45,0-1-38,2 3-4,-1 6-6,1 3 6,2 8-12,-1-3-82,5 5-94,1 2-176,16 13-466</inkml:trace>
  <inkml:trace contextRef="#ctx0" brushRef="#br0" timeOffset="319401.2687">29212 14519 964,'-2'-6'234,"-2"4"-136,8-9-91,4 1-5,8-5-2,11-2 6,9-5 6,4 3 6,-4 6-6,-3 6-12,-7 10 0,-9 7-11,-1 10 11,-4 11 29,0 15 28,-3 16 3,-1 15-26,-2 9-13,0-2-9,1-7-12,4-11-13,1-18-25,3-7-62,-5-14-44,2-9-152,0-49-227</inkml:trace>
  <inkml:trace contextRef="#ctx0" brushRef="#br0" timeOffset="319634.2821">29587 14307 1221,'-4'-4'275,"1"4"-172,-1-4-61,1 5-25,-3 6 16,-6 12-11,-9 14-22,-4 15 6,-7 11-4,-3 13-1,-1 5 4,0-2-5,4-6-31,7-9-41,9-17-63,8-12-86,13-17-124,31-41-192</inkml:trace>
  <inkml:trace contextRef="#ctx0" brushRef="#br0" timeOffset="320048.3057">29883 13971 1218,'5'0'157,"2"0"-151,2 4-6,5 4-12,2 0-15,-2 10 15,1 4-1,-2 15 8,-5 1 5,-3 5 6,-4-5 1,-2-8 1,-1-9-7,-2-7 0,1-5 5,0-2 0,-1-2 12,4 3-9,0 4-9,0-2-1,4 3-14,6 0 15,4-4 16,10 1 22,1-3 17,5-4 13,2-3-14,-8-6-17,-4 6-1,-4-7-12,-8 6-7,-2 1-10,-6 0-2,-4 1-5,2-1-51,-2 0-44,-3 3-77,-29 7-418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0T03:51:50.80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15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1" timeString="2019-09-20T03:54:47.580"/>
    </inkml:context>
  </inkml:definitions>
  <inkml:trace contextRef="#ctx0" brushRef="#br0">2318 3412 1004,'-6'0'143,"3"0"-58,-4 0-64,2 6 15,-7 0 47,-6 7-38,-10 7-23,-14 18 16,-4 14-13,-3 22-4,2 9-19,11 11-2,13 4-6,17 59-6,36 18-3,47 26 3,-4-48 11,15 2-8,12-10 8,-60-109-16,5-14-19,99 34 36,5-79 15,-55-48-1,-3-45-7,-17-48-5,-8-24 4,-11-5 0,-22 17 1,-24-4 4,-18 13-4,-12 18 1,-9 33-2,4 79 0,-6 6-6,-3 6 43,-79-37-22,-32 69-9,-14 55 3,57 8 12,6 5-13,58-40-14,4-3 6,6-6 2,-19 22-8,17-11-7,13-3-89,12 5-99,4 10-72,6 118-237</inkml:trace>
  <inkml:trace contextRef="#ctx0" brushRef="#br0" timeOffset="382.0218">2480 3867 814,'13'-14'178,"3"-2"-104,20-9-32,0 5 19,4 9 5,-3 4-40,-8 9-26,-12 7-30,-6 4-4,-8 8 34,-5 9 22,-11 13 20,-9 18-42,-13 15-33,-6 11-21,0-1 17,8-18 16,17-19 10,9-23-17,11-14-28,1-12 17,-1-2 39,2 2 45,7-2 21,4 2 3,13 0 8,2 0-23,6-2-2,-2 2-22,-4-4-15,-6 4-3,-5-4-3,-4 1 5,-5-1 1,-6-3-15,-6-3-95,-4-4-188,-44-24-612</inkml:trace>
  <inkml:trace contextRef="#ctx0" brushRef="#br0" timeOffset="1567.0896">4140 3892 679,'0'0'156,"0"0"-71,-2-2-47,2 2 17,0 0 11,2-1-7,6-9-37,6-9-22,10-7-1,9-6-1,6 0 1,5 2 1,-6 5-1,-3 8-1,-5 11-11,-4 9-7,-3 10 8,-1 9 0,-1 11-3,0 8-4,1 12 19,-2 5 6,6 7 6,0 5 30,6 1 12,4 3-33,1-4-8,2-4 2,2-11-14,-5-8-1,-6-13 0,-2-11 1,-1-9-1,-4-14 0,4-18-43,0-19-92,-1-23-176,26-160-272</inkml:trace>
  <inkml:trace contextRef="#ctx0" brushRef="#br0" timeOffset="1824.1042">4910 3502 761,'-5'-6'192,"4"6"-52,-4-1-41,3 1-6,0 1-24,-2 5-36,-5 8-20,-8 17-2,-12 24 10,-14 21-2,-45 76 5,-19 30-9,8-10-1,72-121-13,6-6 11,1-3-12,-16 38-12,15-15-72,13-20-87,15-22-177,51-46-207</inkml:trace>
  <inkml:trace contextRef="#ctx0" brushRef="#br0" timeOffset="2560.1463">5760 3345 807,'-2'2'234,"2"-2"-171,-6 2-63,3 0-9,2 4 9,-2 1 19,-6 8 19,-1 8 8,-8 6-2,-5 6-22,-8 8 4,-8 7-17,-1 1-2,-2 2-5,1-8 7,5-3-9,8-16-8,4-7 8,11-9 6,6-3-6,2-1-1,4-5-7,2 1-14,2 3-22,3 6 16,2 9 16,5 3 1,5 1 1,6-2 10,4-2 9,8-2 27,5-3 24,6-4-23,4 1-13,6-2 0,4 3-3,-1 5-10,-2-1-10,-9 2 1,-12 0-1,-7 1 2,-8-3-2,-6-2-1,-3-1 0,-4-4-5,-1-2-77,-2-2-11,-1-3-38,1-6-97,14-38-88</inkml:trace>
  <inkml:trace contextRef="#ctx0" brushRef="#br0" timeOffset="2996.1713">6591 3153 847,'-3'-8'135,"0"3"-45,-5-5-66,-5 11 24,-8 9-27,-7 13-5,-15 15 1,-7 13-1,-7 11-1,1-2 3,2-10 0,14-6-9,13-17 3,11-13-4,6-5-8,6-1 1,0-2-1,-1 4-3,1 0-13,4 6-22,0 4-1,7 0 17,3 5-1,8 1 23,4 3 3,6 0 47,8 0 26,11-2-1,-1-1 12,10-1-37,-2-3-31,-4-3-8,-7 0-5,-7-6 0,-5-2-6,-8-1-40,-5-5-88,1-3-16,-2-6-58,29-38-253</inkml:trace>
  <inkml:trace contextRef="#ctx0" brushRef="#br0" timeOffset="3399.1944">7070 3055 1225,'0'-2'81,"0"0"-81,0 2-95,0 0 61,6 0 7,4 2 4,11-4 16,15-6 7,14 1 20,12-5 2,0-4-5,1 0-7,-8 5-4,-11 3-5,-9 5-1,-8 7 0,-8 10-17,-5 10-13,-4 15 3,-9 15 27,-7 19 13,-11 6 16,-5 11-10,-8 3 28,-1 0-1,-2-5-5,-3-11-28,-4-9 2,-5-4 2,-6-8-17,5-11-14,4-13-70,9-22 3,7-23-94,-25-98-431</inkml:trace>
  <inkml:trace contextRef="#ctx0" brushRef="#br0" timeOffset="3673.2101">7122 3135 1164,'0'2'135,"1"6"-135,1 7-41,0 17-11,-1 17 52,-1 15 7,-5 11 43,-2 14 4,-11 63-3,-10 27-11,-20 13 1,17-76-8,15-67-6,5-4-14,5-11-2,-9 35-11,8-17-47,7-20-55,1-17-61,5-11-104,1-8 42,2-16 78,35-113-356</inkml:trace>
  <inkml:trace contextRef="#ctx0" brushRef="#br0" timeOffset="3848.2201">7083 4131 486,'6'-6'209,"7"6"-73,14 4 17,12 7-25,7 14-55,4 6-28,3 9 14,-3 4-5,-4-2-24,-6-4-8,-7-6-5,-2-5-7,-4-11-8,-9-2 13,-9-8 3,-6-4-18,-4-4-20,-4 0-131,-28-6-661</inkml:trace>
  <inkml:trace contextRef="#ctx0" brushRef="#br0" timeOffset="6194.3543">9685 660 187,'-3'3'482,"2"2"-467,-2-1-6,0 4-9,-2 0 9,-1 3 49,-1 2 31,-3 6-23,1 6-26,-2 9-14,-1 13-8,-2 8 0,3 7-5,0 5 2,-1 11-9,-1 3 8,0 10-14,5 5 1,-1 64 0,2 32 12,14 5 47,3-59-21,7 0-22,11 33-17,-2-32 0,11 6 7,-7-8-6,3 0 0,-6 1 5,8 3 6,1-12 27,6-15-5,0 6-7,8-10-1,-5 3-14,9-7-5,-27-57-7,4-4 0,1-3 8,33 42-7,7-17-1,4-15 0,1-13 1,1-14-3,-3-18-4,-7-17 6,-7-17 8,-2-13 2,-6-15 16,-1-13-8,-1-15 3,27-61-14,-4-23-7,-4-5 8,-38 56 7,-5-2-5,0-29 10,-4-13-10,4 18 2,-8 10 3,-10 5 18,1 4 6,-7-1-15,-3-11 6,4 9-15,-4 11-13,-1 8 5,-4 7 16,-9-13 4,-2-7-8,-7 13 8,8 58-19,-2-5 10,-6 8 16,-18-43-19,-6 8-1,0 16 7,3 10-21,1 7 1,3 10-1,2 5 1,2 2 7,-1 2 3,-4 1-11,5 0-10,-3 5 4,-1 5-3,-6-3 9,-1 5-8,3 1 0,6 8 8,8 6 1,7 1 2,2 1-3,1 2-12,1 0 12,-2 1 3,-3 0-2,-6 3 13,-1-2-13,-7 1 10,0 0-11,-1 0-6,1 2 6,6-2 9,6-3-9,6 0 1,10 0-1,0 0 0,3-2 0,1 2-6,0-2 6,-5 1 10,-3 4-10,-3 0 0,-9 2 0,-2 1-8,-6 4 7,2-2 0,2-1 0,4 2 1,2-4 0,2 1 0,2 3 0,4-3 0,-3-2 5,1 0-5,8-2 0,-1-3 6,2 0-5,3 0-1,3-4 0,0 2-9,1 0-21,2 2-84,4-1-133,4 11-128,12 12 69,61 38-288</inkml:trace>
  <inkml:trace contextRef="#ctx0" brushRef="#br0" timeOffset="7659.4381">10563 2130 464,'-2'1'109,"2"-1"-49,-3 2 6,3 0 38,-2-1-8,2 2-5,-1-3-20,1 1-35,-2 2-29,2-3-7,-1 4-9,1-1 9,0 1 0,-2 3 0,2-3 8,0 0 2,2-3-9,-2-1 0,1-1-1,-1-2-5,0 2-14,2-1 10,-4-1 9,-1-10 0,-4 2 1,-3-1 2,2 2 54,-1 6 4,5 4-14,-1 2-22,2 0-17,-1 5-8,-4 5-8,1-2 8,0 4 1,5-5 8,1-3-9,1-4 0,0-2-1,1-2-9,1 2-6,2 0-104,3 2-5,2 3-115,18-2-24</inkml:trace>
  <inkml:trace contextRef="#ctx0" brushRef="#br0" timeOffset="9018.5157">10761 2076 286,'-1'3'234,"1"-3"-174,-2 1-40,2 1-1,-1-2 34,1 2 5,0-2-14,0 0-23,0 0-5,0 0-7,0 0-3,0 0-6,1 2 1,-1-4 1,0 4-1,0-2 5,0 0-4,0 0 14,0 0-1,0 0 2,0 0 16,-1-2 16,2 2-17,-1 0-16,0 0-8,0 0-7,0 0 7,-1 2-7,1-2 6,-2 0 4,2 2 5,-1-2 10,1 0 5,-2 0 4,4 0-7,-2-2 1,1 2-11,-1-2-18,2 2-7,-2 0 6,1-2 1,-1 2 6,0 0 3,0 0 0,0 0-2,-1 0 5,1 2 3,0-2-13,0 0 8,0 0-8,0 0 5,0-2-7,0 2-1,0 0-54,0 0-110,-3-13-168</inkml:trace>
  <inkml:trace contextRef="#ctx0" brushRef="#br0" timeOffset="32613.8654">4137 1337 586,'3'0'302,"7"0"-302,8-7-42,17-4 42,14-13 85,18-5-22,48-23-6,17-8-1,1 14-23,-100 37-17,-2 2-14,-4 3-2,18-6-29,-13 6-67,-14 0-96,-23-23-134</inkml:trace>
  <inkml:trace contextRef="#ctx0" brushRef="#br0" timeOffset="32883.8808">4431 856 514,'-2'0'553,"4"5"-553,2 4-117,4 13 66,8 15 48,1 14 3,8 22 50,14 66-2,4 40 4,-10 42-23,-18-76-4,-7-11-10,-5-11-9,0-74 5,0-12-11,-3-9-6,2 21-30,-2-26-41,0-21 25,-16-79-64</inkml:trace>
  <inkml:trace contextRef="#ctx0" brushRef="#br0" timeOffset="33079.892">4514 1163 927,'-3'5'281,"-1"6"-217,-4 12-62,-2 18-2,-7 10 20,2 9 1,-8 4-8,2 0-5,-2-3-8,2-2-37,4-14-74,7-14-119,30-31-122</inkml:trace>
  <inkml:trace contextRef="#ctx0" brushRef="#br0" timeOffset="33252.9019">4687 1292 249,'3'7'226,"2"10"-169,8 17 45,2 14 23,3 8-20,-4 9-20,-1 0-29,-2-6-28,-4-14-25,-3-14-3,-1-20-79,1-11-28,2-19-26,10-116-215</inkml:trace>
  <inkml:trace contextRef="#ctx0" brushRef="#br0" timeOffset="33468.9143">4934 878 976,'0'2'249,"1"0"-244,1 12-5,5 15-39,-1 16 39,4 18 48,-2 9-2,3 11-20,-1 5-17,-1 7 3,1 55 0,-10 14-2,-4-120-10,8-13-27,-4 30-99,4-29-42,-1-25-99,3-18 135,15-109-93</inkml:trace>
  <inkml:trace contextRef="#ctx0" brushRef="#br0" timeOffset="34183.9552">5024 765 721,'-2'-9'250,"2"6"-143,2-11-67,0 8-13,0-2 5,1 7-32,4 2-3,0 7-21,4 6 0,6 11 15,5 17 9,0 20 46,2 19 28,10 70 1,-3 49-24,-4 39-12,-8-75-23,0-52 1,-12-75-4,-1-7-12,-2-8 10,5 23-11,-4-20-14,-3-15-9,-6-7 22,-3-13-31,-9-18-154,-4-17-151,-10-22 31,-56-170-17,56 148 167,18 58 156,2 8 222,1 1 6,-8-16-3,10 8-55,3 9-44,8 2-45,5 0-27,6 1-6,0 0-11,4 2-20,-1 5-16,-5 1 1,-5 7-2,-1 4-51,-10 12-135,-3 19 57,-6 21 60,-10 19 6,-3 9-8,2-4 14,6-17 45,11-26 3,10-21-7,4-11 16,6-4 70,4-2 1,1-4-34,5 3-20,-4 1-10,6 8-7,-11 9-30,-3 13-33,-11 9 60,-8 13 3,-10 1 2,-6 3 13,-2-3 1,-5-5 14,1-10 42,5-8-4,10-11 5,4-8-14,10-7-59,10 0-19,0-4 19,12-4 87,10-7 0,9-13-48,6-14-39,2-9-28,-1-13-73,-7-12-139,28-164-302</inkml:trace>
  <inkml:trace contextRef="#ctx0" brushRef="#br0" timeOffset="34510.9739">5398 876 772,'3'-4'274,"5"1"-215,7-10-59,9 0 1,7 0 0,4-5 1,-2 2-1,-3 4-1,-1 4-7,-5 8-12,-7 8-16,-3 10 12,0 7 23,-5 14 69,-6 16 34,-5 16-4,-8 15-25,-11 76-26,-3 33-9,1 10-2,13-92-22,6-74-7,-2-8-1,0-5-1,-2 19-6,2-16-10,-1-15-32,0-14-17,-3-18-83,-3-19-217,0-20 7,-32-207 23</inkml:trace>
  <inkml:trace contextRef="#ctx0" brushRef="#br0" timeOffset="34685.9839">5456 1085 787,'6'7'98,"4"0"-98,5 15 0,12 13 16,6 13 88,3 11 23,6 3 17,7 3-61,-5-1-43,-4-4-22,-7-5-18,-9-13-12,-9-6-100,-2-13-22,-10-11-220,-7-51-293</inkml:trace>
  <inkml:trace contextRef="#ctx0" brushRef="#br0" timeOffset="34869.9943">5885 1025 1311,'4'0'168,"3"-1"-159,12-4-3,12-6 12,15-5-2,10-7-5,7-6-2,0-3-9,-2 0-15,-12 9-66,-10 3-89,-13 6-98,-6-10-180</inkml:trace>
  <inkml:trace contextRef="#ctx0" brushRef="#br0" timeOffset="35255.0164">6058 620 913,'3'3'236,"3"4"-236,7 13-5,6 16 5,1 17 41,3 10 40,-1 11-12,5 7-18,-3 2 0,3 4-11,-4 6-25,3 56-4,-13 11 7,-13-110-17,-1-8 3,-5 39-4,2-23-159,-2-22 101,-2-20-2,-5-24 34,-10-14-232,-7-20-117,-11-18 203,-6-12 161,-2-9 11,1 1 92,7 18 143,14 16 22,10 22-79,13 11-46,4 9-57,4 5-46,6 8-28,7-1 8,10 1 4,15 3-13,8-10-18,10-10-169,75-59-569</inkml:trace>
  <inkml:trace contextRef="#ctx0" brushRef="#br0" timeOffset="35423.026">6745 1519 1227,'0'2'309,"0"2"-278,-2 6-31,-1 12 0,-12 13-10,-1 13-17,-10 7-75,3-10-12,3-11-107,10-6-119</inkml:trace>
  <inkml:trace contextRef="#ctx0" brushRef="#br0" timeOffset="35694.0415">7343 299 731,'3'-1'685,"-3"-2"-609,0 0-76,-4 9-6,-1-3-18,-1 2 24,-5 4 21,-5 9 12,-11 15 8,-15 15-16,-13 8-5,-6 5-20,7-4 0,11-8-84,19-15-183,20 12-333</inkml:trace>
  <inkml:trace contextRef="#ctx0" brushRef="#br0" timeOffset="36053.062">7544 519 1039,'0'1'107,"0"-1"-64,-3 4 23,-3 2-51,-10 11 99,-11 12-13,-21 18-64,-58 51-37,66-65-84,-33 27 15,21-20 24,25-19 8,18-16-73,9-9-26,1-3-28,4-9-62,9-6 142,6-3 28,12 3 19,5 7 31,2 10 6,1 6 78,-4 12 70,-2 11 17,-4 5 18,-2 10-58,-9 8 34,-6 6-74,-5 6-38,-8 4-1,-8-4-11,-3 1-11,-2-8-24,2-13-44,5-16-128,8-11-136,26-70-264</inkml:trace>
  <inkml:trace contextRef="#ctx0" brushRef="#br0" timeOffset="36607.0937">7816 340 1059,'21'-16'40,"4"-7"-40,24-19-51,8 0 38,-8 9 13,-7 12 14,-14 11 35,-11 7 4,-5 7 10,-5 5-24,-1 4-23,-3 12 20,2 7 36,-2 15-12,-3 10-16,0 10-20,-3 0-14,-2-1 7,1-7-10,-2-10-7,-3-16-16,-2-6-65,-9-8 10,-7-6-55,-6-11-55,-1-10 83,6-18 59,6-16-76,9-6 2,5-7 113,8 9 98,8 3 5,7 9-46,5 2-4,1 9-22,3 5-14,-7 9-17,-4 1 0,-4 8-17,-7 8-32,-4 9-7,-11 15 56,-14 20 0,-14 22-34,-5 8-55,7-6 61,16-17 19,17-22-8,16-16 17,8-10 92,3-8 68,7-5-32,6-5-31,-1-4-43,-1-8-37,-3 4-5,-9-3-12,-7-4-19,-10-1-43,-4-10-142,-44-66-87</inkml:trace>
  <inkml:trace contextRef="#ctx0" brushRef="#br0" timeOffset="37095.1216">7704 545 553,'-3'25'72,"6"4"-23,-3 40 43,6 10 49,7 66 42,7 13-30,2 1-29,-17-114-37,3-7-45,0-6-31,9 30-11,2-15-33,5-19 0,4-17-36,9-17-56,14-20-47,7-15-113,7-15-193,0-8 257,-10 5 221,-14 7 101,-12 10 164,-15 12 17,-10 6 8,-5 7-79,-7 2-49,-4 4-121,-6 1-14,-7 1-24,-12 5-3,-7 6-45,-9 9-18,-4-1-5,7 1 48,12-1 20,16-7 1,11-1-1,7-1 6,8-2-6,1 1-6,4-2-54,6 2 60,10 3 31,14 10 18,12 6 11,16 10 47,1 3 7,6-1-69,-5 0-26,-13-9-5,-12-2-7,-17-9-7,-16-4-70,-10-7-80,-20-57-87</inkml:trace>
  <inkml:trace contextRef="#ctx0" brushRef="#br0" timeOffset="37518.1458">8754 400 120,'11'0'382,"-2"2"-199,7 4 18,2 11-10,-6 5-88,-1 9-7,-4 10-18,-4 6 26,-6 7-35,-2 4-32,-4 1-16,1-6-4,-2-4-2,1-13-15,2-9-12,1-18-54,3-5-65,-1-8-50,-2-54-202</inkml:trace>
  <inkml:trace contextRef="#ctx0" brushRef="#br0" timeOffset="37713.157">8932 511 910,'13'-11'304,"2"-3"-187,19-16 6,10-5-39,5-1-43,-3-2-19,-3 10-22,-5 7-21,-7 3-66,-10 13-31,-10 2-52,-10 7-149,-9 8 134,-5-1 169,-5 4-44,-1 1 39,4 1 6,-25 18-213</inkml:trace>
  <inkml:trace contextRef="#ctx0" brushRef="#br0" timeOffset="38117.1801">9109 478 331,'2'10'209,"4"2"4,0 11-15,1 1-29,0-1-10,-5 1-40,4 5-55,-1 4-20,-1 10-22,-1 8-14,3 9 11,-2 15-19,-1 4-11,0-7 11,0-6 1,2-19-1,1-16-8,-3-13-70,-1-12-33,-4-14 39,-17-80-424</inkml:trace>
  <inkml:trace contextRef="#ctx0" brushRef="#br0" timeOffset="38592.2072">9081 135 316,'-3'2'550,"0"0"-445,-4 3-39,-1 4 40,-4-1 17,-1 1-19,1 1-32,-2 5-21,-1 0-14,-1 4-8,-6 2-7,-2 5-2,-6 0-4,0 2-4,-1 2-4,1-2-2,0 1-5,5-5-1,7-1-11,6-9-53,8-6-101,7-2-177,28-28-351</inkml:trace>
  <inkml:trace contextRef="#ctx0" brushRef="#br0" timeOffset="38983.2296">8607 124 639,'0'0'336,"2"0"-236,-1 3-65,-1 0 43,0-2 40,-1 3-19,-1-2-94,0 1-5,-1 7-38,2 5 38,-1 12 8,-5 10-8,-2 10-93,-5 10-54,-1 5-110,-29 93-79</inkml:trace>
  <inkml:trace contextRef="#ctx0" brushRef="#br0" timeOffset="39618.2659">8505 611 354,'3'-2'346,"2"2"-221,2 0-76,3-1 52,1 2-29,2 1-27,-5 3-18,-1 2-26,-1 0 1,-2 2-2,-3 1-9,-1-2 9,-1 7 33,-3 3-24,-2 8-3,-1 5-4,-1 8 10,-3 6-12,5-4 9,1-2-9,5-3 0,5-5-17,5-3-10,3-5-25,6 1 52,3-1 19,1 1 20,0 1 2,-8-1-12,-4-5-29,-6-1 0,-10 4 11,-3-4 37,-7 6-3,-6 2-14,-3 0-14,5-3-2,5-5-15,8-7-6,6-4-36,6 3-29,8-5 5,14 4 66,8-6 33,9-3 32,10-6 10,6-9-11,0-5 8,2 0-4,-5 2-16,-4-1-11,-9 8-10,-4 0-14,-4 7-4,-4 0 5,0 1-4,-1 2 1,2-5 7,0 1-1,-1-5-4,-3 1-7,-9 0-2,-6 0-8,-5 3-17,-7 2-31,0 4-13,0 2-11,5-2 13,3 4 34,3 0 5,-1-3-2,1 1 10,-1-2 12,-1 3 0,-4-6-80,-1 0-214,-24-30-74</inkml:trace>
  <inkml:trace contextRef="#ctx0" brushRef="#br0" timeOffset="56420.2269">2135 6718 1351,'-3'0'175,"4"2"-175,7 6-76,12 10 25,15 3 39,18-2 12,7-7 11,7-11-10,4-5 19,3-4-11,-1 5 1,-10-1 17,-5 7-6,-11 0-14,-9-2-7,-13 3-41,-5-4-100,-8-1-123,-32-22-354</inkml:trace>
  <inkml:trace contextRef="#ctx0" brushRef="#br0" timeOffset="56667.241">2025 7171 1361,'-1'-1'255,"-1"-2"-141,-1 3-114,10 3-16,9 4 5,6 8 5,10 15 6,4 19 20,-2 29 26,13 81-7,-17 65-19,-8 30-19,-18-141-1,0-73 0,1-12-57,-1-11-39,9 21-105,-4-24-165,5-45-245</inkml:trace>
  <inkml:trace contextRef="#ctx0" brushRef="#br0" timeOffset="56842.2511">2291 7577 198,'4'0'955,"9"3"-851,15 0-85,15-2 20,15-2-1,5-5-20,-2 2-6,-4 1-12,-12 7-42,-10 8-117,-12 8-96,-12 9-77,-49 76-153</inkml:trace>
  <inkml:trace contextRef="#ctx0" brushRef="#br0" timeOffset="57030.2618">2187 8267 1101,'0'0'318,"0"2"-306,4 6-12,14 4 0,5 5 7,14 2 50,6-6-22,8-7-4,3-12-1,5-10-18,8-10-12,-3-5-103,2-14-143,86-91-391</inkml:trace>
  <inkml:trace contextRef="#ctx0" brushRef="#br0" timeOffset="57246.2743">3386 7412 1438,'0'0'276,"6"-1"-276,17-5-33,14-9 19,23-4 14,8-9 1,0-3-1,-9 5-5,-10 3-3,-13 13-22,-12 4-69,-18 8-108,-12 12-45,-73 90-12</inkml:trace>
  <inkml:trace contextRef="#ctx0" brushRef="#br0" timeOffset="57442.2855">3285 8049 1431,'-2'1'356,"4"2"-284,4-2-72,13 12 0,15-5 30,19 3 1,14-3 11,9-4-15,2-11-12,-7 5-14,-10-4-1,-10 0-97,-8 6-116,-9-2-168,-2-24-585</inkml:trace>
  <inkml:trace contextRef="#ctx0" brushRef="#br0" timeOffset="58416.3412">5308 6228 723,'0'1'342,"0"1"-275,2 2-66,-1 0-1,-1-3 39,0 2 44,-1-2 29,-1 0-13,-1 9-51,-3 8-25,-12 19 10,-8 20 3,-16 23-17,-11 8-2,-42 61-16,-2 10 12,64-111-12,3-3 7,-22 37-7,10-23-1,18-28-5,16-13-8,19-14-11,10 0 24,18-3 6,21-2 3,52-25 0,26-27 1,-7-3-2,-96 38-2,-3 4-6,-2 6 2,21-11-2,-8 8 1,-11 7 0,-10 1-1,-5 6 0,-7-3 0,-6 0 0,-2 0 8,-2-3 5,-2-1 11,-2 0 33,-8-10-18,-9-9-28,-6-10-5,-13-3-6,-2 1 0,-4 7 16,5 5-2,1 9-2,1 8 3,5 2-14,-4 4 0,4 0 7,7-2-8,4-4 2,6 2-2,7-2 2,5 3-2,5 1-2,2 0-41,2 4-130,12 2-94,7 3-7,94 9-209</inkml:trace>
  <inkml:trace contextRef="#ctx0" brushRef="#br0" timeOffset="59129.382">6044 6151 523,'-8'2'114,"0"2"-33,-9 4 5,-2 1 37,2 1-8,2-2-7,6-1-3,7-4-45,2-3-31,4 0-29,6 3 9,8 2 52,13 3 25,11 2-43,0-3-20,-4 2-14,-2 6-8,-8 6-1,-2 9 0,-4 11 0,-2 8 8,3 10-8,-2 7 8,-1 5-1,2 4-6,-4-7 10,-3-9-11,1-14-11,-4-14-82,2-14-63,-1-16-200,29-75 22</inkml:trace>
  <inkml:trace contextRef="#ctx0" brushRef="#br0" timeOffset="59312.3924">6515 6098 1008,'-3'1'255,"2"1"-150,-4 9-65,-3 16 41,-10 17 35,-11 20-25,-9 18-46,-5 4-19,-8 1-17,-3 1-9,-4 2-68,-4 3-148,-110 136-421</inkml:trace>
  <inkml:trace contextRef="#ctx0" brushRef="#br0" timeOffset="59640.4112">4751 7722 1479,'-6'-4'190,"5"4"-149,-7 0-41,10 0-26,3 4-10,5 4 24,20 3 12,29 3 59,89-6 14,105-42-13,116-80 3,-103 19-25,5 0-20,-62 15-17,-25 18 7,-35 18-7,-37 20 0,-75 21 7,-9-1-8,-11 4-57,18-3-57,-23 6-39,-19 4 21,-23 4-93,-144 52-528</inkml:trace>
  <inkml:trace contextRef="#ctx0" brushRef="#br0" timeOffset="60025.4332">5211 7977 1664,'1'-4'120,"14"4"-120,12-2-150,12 8 108,6 3 29,-1 10 13,-8 2 1,-8 10 19,-5 10-10,-10 2 2,-13 11 2,-12 11-14,-16 7-40,-16 6-80,-5 1-81,-3-12-6,5-15 72,9-21 102,13-20 33,13-7 113,10-8 37,3-2-17,8-8-67,7 0-15,15-2 32,11-1 13,10-3-26,6 6-38,-3-5-17,-2 4-15,-4-1-23,1-10-140,85-67-343</inkml:trace>
  <inkml:trace contextRef="#ctx0" brushRef="#br0" timeOffset="60451.4576">6246 7591 849,'-9'-2'590,"0"2"-512,-12 2-59,-2 15-13,-12 14-6,-10 15-9,-9 16 8,4 13 2,6-1-2,9 1 0,14-11-9,14-10-5,10-14 3,12-8 12,10-10 8,15-11 7,9-15-6,4-9-3,3-14-2,0-8-4,-11-3 0,-7 0 0,-11 5 2,-8 11 14,-11 11 2,-5 9 3,-7 4 53,-6 8-47,-10 13-27,-8 20-2,-10 14 1,4 10 1,5 0-6,17-8-8,9-14 5,9-9 3,4-8 6,10-6 6,-1-5 3,7-9-9,9-8-33,6-14-157,78-47-327</inkml:trace>
  <inkml:trace contextRef="#ctx0" brushRef="#br0" timeOffset="60752.4748">6621 8295 1032,'-5'20'152,"2"9"-70,-3 26-11,-1 2-17,7-2-11,7-13-28,2-12-13,5-13 7,5-16-8,-2-12 35,6-22 5,1-12-20,-7-11-3,-4-4-9,-7 2 15,-8 7 27,-2 10 25,-9 13 25,-1 15-29,-2 8-36,-1 10-29,-3 6-7,0 8-8,2 3 2,6-2-3,2 2-63,2-3-79,4-1-91,-4 13-344</inkml:trace>
  <inkml:trace contextRef="#ctx0" brushRef="#br0" timeOffset="60910.4838">7210 8032 1554,'0'0'235,"0"0"-190,-1 3-37,-2 1-8,-3 3-16,-2 2-89,1 3-126,7-4-261</inkml:trace>
  <inkml:trace contextRef="#ctx0" brushRef="#br0" timeOffset="61473.516">7714 6039 1246,'-4'-2'232,"1"4"-167,-6 0-61,-2 14-4,-6 25 0,-12 24 9,-22 80 7,2 59 7,15 44 13,16-51 52,12 2-16,8 2-40,8-8-11,6-2-9,11-2-6,9-48-6,11-35-6,-18-63-87,3-8-114,108 57-172</inkml:trace>
  <inkml:trace contextRef="#ctx0" brushRef="#br0" timeOffset="63290.62">8308 8060 1150,'0'1'286,"6"7"-262,6 7-23,12 9-1,3 9 1,7-1 5,-3 0 2,-2-5-1,-7-10 11,-2-1-10,-7-11-2,-2-2-6,-5-5 18,-2-2 33,1-17 23,2-19-46,3-24-28,-4-23 0,5-78-30,-11-36-6,-7 2 6,6 154 18,1 6 12,-3 13 8,3-23 5,0 24 14,-3 17-9,3 8-18,0 0 0,3 4-15,2 2-5,14 2 20,8-2 19,20-2 23,19-10-6,61-20-13,47-29-2,24-13 4,-84 38-14,-23 19-11,-55 11 0,-4 2-24,-3 0-9,28 3-9,-14 5-27,-7-4-43,-12-5-32,-13-1-42,-13 0-17,-67-1-359</inkml:trace>
  <inkml:trace contextRef="#ctx0" brushRef="#br0" timeOffset="63551.6349">9007 7670 492,'2'1'877,"5"-1"-802,9 3-75,8 0 0,5 0-13,3 11 13,-2 8 42,-1 13 12,-2 7-15,-1 12-23,-5 3-4,-3 0-10,-3 2 5,-4-4-7,-5-5-24,-4-2-79,-2-11-55,-3-7-17,-3-13-115,-10-42-67</inkml:trace>
  <inkml:trace contextRef="#ctx0" brushRef="#br0" timeOffset="63749.6462">9336 7602 1038,'-6'12'301,"-1"5"-226,-14 17-48,0 12 51,-6 10 8,-4 2-32,2 0-24,-1-10-18,5-4-6,3-14-6,8-11-52,-2-4-94,7-9-74,-4-12-148</inkml:trace>
  <inkml:trace contextRef="#ctx0" brushRef="#br0" timeOffset="64100.6663">9493 7435 899,'7'-3'272,"7"3"-236,12 3-9,5 5 40,-1 4 2,1 7-46,-6 3-17,-10 2 31,-2 2-16,-2-2-6,-8 2-14,-6 0-1,-5 2 14,-8 3-13,-2 4 1,-2 0-1,3-3-1,1-7 1,9-4-1,3-5-9,4-5-19,7 0-1,5 3 2,9 1 27,7-3 0,6-4 26,2-2-14,0-6 2,-3-4-14,-9-4-22,-9-2-28,-4-6-22,-10-7-111,-26-53-293</inkml:trace>
  <inkml:trace contextRef="#ctx0" brushRef="#br0" timeOffset="64483.6882">8483 7055 90,'-15'-11'626,"0"5"-503,-9-4-45,5 4 23,8 2 52,5 4-3,3-4-23,3 4-40,0 0-78,5 4-9,10 0 0,16 2 8,24-5 85,72-12 15,55-44-62,34-34-20,-59 21 5,-9 15-17,-26 15-13,-29 6 9,-58 22-8,-6 0 4,-4 4 3,20-6-9,-11 1-80,-12 3-17,-11 2-29,-12-2 34,-14-4-206,-78-41-611</inkml:trace>
  <inkml:trace contextRef="#ctx0" brushRef="#br0" timeOffset="64705.7009">9060 5908 829,'-1'-4'685,"1"4"-651,0 4-34,3 7-33,3 15 33,3 15 22,1 23 1,-1 17-10,6 65-7,-9 24-6,7-19-39,1-108-135,23 63-400</inkml:trace>
  <inkml:trace contextRef="#ctx0" brushRef="#br0" timeOffset="65040.72">10365 6974 868,'-4'3'130,"4"0"-89,-1 2 49,1-3 55,4-2-49,5 0-16,6 0 44,9-2-44,9-2-19,0 3-14,4-2-16,0 3-11,-1 0-13,-5 0 1,1 0-7,0 4 1,-5 0-1,-6 0 0,-4-4-1,-2-2-1,-2-4-44,-3-8-49,-1-6-55,-2-2-124,-30-52-518</inkml:trace>
  <inkml:trace contextRef="#ctx0" brushRef="#br0" timeOffset="65867.7674">11569 7256 1125,'-1'-3'215,"-2"3"-100,0-4-46,3 4 8,-1-2-2,-2 2-27,3 0-27,0 0-12,0-2-9,0 2-24,3-1-66,1-2-135,13 1-444</inkml:trace>
  <inkml:trace contextRef="#ctx0" brushRef="#br0" timeOffset="66953.8295">11668 7201 1027,'-3'0'231,"0"7"-151,-6 10-73,0 14-7,-3 19 8,-6 19 10,6 11 16,-8 65 14,10 22-16,3 11-11,7-133-12,0-7 0,7-5-8,1 38-1,11-9 0,4-12 0,7-7-85,4-15-67,3-8-184,60-41-212</inkml:trace>
  <inkml:trace contextRef="#ctx0" brushRef="#br0" timeOffset="67900.8837">11494 7853 339,'-2'-2'698,"2"2"-483,-1 0-76,1 0-34,0 2-34,3 5-50,4 8-14,14 11 56,6 17-6,12 3-22,2 5-23,-2-6-6,-3-7 0,-7-8-6,-9-7 0,-8-13 1,-4-3 0,-8-11 14,3-2 9,-3-17 29,3-23-49,-3-27-4,5-79-22,-16-39-16,-19-24-25,9 77 5,-8 17 25,7 18 12,10 65 21,2 7 1,-3 7 0,-5-25 0,8 19 11,-2 12 35,8 8-14,4 6-30,0 8-3,10-4-24,5 3 3,20 0 21,20-6 6,58-4 9,35-6 5,27-15 23,-47 14-11,15 2-22,-4 4 8,-11 3-1,2-2-7,1-6-2,-7 3-2,-8 2 1,-28 3-6,-49 0-1,-3 1-5,-5 1 3,28-6-29,-12 0-25,-19-1-14,-14 2-23,-10 0-11,-11-6-131,-76-21-871</inkml:trace>
  <inkml:trace contextRef="#ctx0" brushRef="#br0" timeOffset="68215.9017">12096 7699 1192,'7'-9'177,"6"0"-177,14-9-21,7-4 20,6 6 1,-4 1-8,-3 10-13,-4 5 20,1 7 1,3 10 49,-3 8 11,1 11 15,-1 12-6,-3 16-43,-6 13-5,-5 4-3,-7 4-5,-6-6-13,-3-9-39,-3-17-62,0-16-49,0-19-46,0-25 26,-17-111-574</inkml:trace>
  <inkml:trace contextRef="#ctx0" brushRef="#br0" timeOffset="68411.9128">12520 7450 863,'0'4'229,"0"2"-182,0 11 67,-3 12-8,-3 12-26,-6 18-19,-14 12-14,-8 7-25,-5 1-7,-1-9-15,5-14-12,8-20-67,10-17-76,-5-41-161</inkml:trace>
  <inkml:trace contextRef="#ctx0" brushRef="#br0" timeOffset="68717.9304">12744 7122 908,'6'0'174,"1"3"-160,8 2 22,-1 6-15,-3 7-5,-6 6 20,-5 8 18,-5 6-42,-5 11-12,-4-1-51,3 1-15,1-9 2,6-12 31,1-9 18,6-9 3,-3-1 12,6-4 7,7 1 43,6-2 22,6-4-12,9-4-32,7-4-13,2-1-15,-1 0-44,-7 2-125,27 1-140</inkml:trace>
  <inkml:trace contextRef="#ctx0" brushRef="#br0" timeOffset="68907.9412">12973 7693 891,'11'3'148,"2"0"-88,14-2 53,13 3-34,8-6-31,5-6 44,2-1-49,-2-9-32,-9-4-11,-6 5-90,-11-11-116,1-54-282</inkml:trace>
  <inkml:trace contextRef="#ctx0" brushRef="#br0" timeOffset="69128.9538">13156 7292 1178,'2'14'145,"5"6"-118,-2 23-19,3 12 11,-1 15 20,-1 5 56,2 6-40,-5 3-34,-2-2-15,-2-12-6,-2-12-49,4-22-56,4-18-108,5-18-246,35-67-120</inkml:trace>
  <inkml:trace contextRef="#ctx0" brushRef="#br0" timeOffset="69404.9697">13660 7201 882,'6'-1'210,"4"0"-180,9-2-19,7 3-10,-2 4-2,1 4-12,-4 6 12,-1-1-10,-6 5-8,-2 6 19,2-3 7,-7 7 56,-7 3-25,-7 14-20,-6 7 0,-7 12 0,-11 10-5,-10 1-11,0-2 9,2-11-11,9-17-39,9-22-98,6-18-166,-6-69-213</inkml:trace>
  <inkml:trace contextRef="#ctx0" brushRef="#br0" timeOffset="69761.9901">13649 7324 1001,'2'14'163,"-2"1"-101,1 16 50,-2 16-32,-4 8 16,-5 9-18,-6 8-38,-4 6-19,-1 11-10,0-1-2,2-5-9,4-15-75,7-25-51,7-24-6,2-19 54,5-17 18,2-18-135,5-26 35,4-15 61,1 5 61,0 15 38,-4 26 75,1 20-10,6 23 76,6 11 22,6 20-2,6 11-23,1 3-50,-4-3-20,-6-12-38,-8-12-20,-4-11-2,-7-8-8,-4-12-60,-4-12-21,-2-12-68,4-129-460</inkml:trace>
  <inkml:trace contextRef="#ctx0" brushRef="#br0" timeOffset="70107.0099">14025 6914 1148,'15'-4'160,"0"0"-134,13 0 2,2 7-10,-1 6-18,-10 9-16,-4 9 16,-2 5 10,-11 8 7,-4 6-17,-12 11-26,-3-1-31,-7-5-40,2-12 35,7-13 61,1-10 1,8-10 30,5-3 40,2-3-59,5 0-11,9 4 0,8-4 70,11 0-5,8 0-20,6-6-24,1 3-14,-5-3-1,-6 2 0,-10 0-6,-13 0-38,-11 2-33,-8-4 26,-61-23-417</inkml:trace>
  <inkml:trace contextRef="#ctx0" brushRef="#br0" timeOffset="70686.0429">11787 6773 527,'-8'-4'141,"-4"0"-83,-12-6-11,-3 1-25,-3 1-7,-1-5-6,4 4 57,4 5 35,6-2-22,7 5-22,4 1 2,3 0 50,-1 0 2,4 0-28,3 0-22,-2 0-50,5-3-11,7 6 0,16-6 33,23-5 36,72-23-27,71-42-26,64-44 4,-68 39-19,-21-18 14,-8 9-15,-8 18 14,-19 12 2,-15 20-8,-20 8-8,-16 11 2,-51 8-2,-8 4 0,-4 3-27,19-5-29,-24 4-22,-7 4 9,-19-4 14,-8-6-175,-92-23-346</inkml:trace>
  <inkml:trace contextRef="#ctx0" brushRef="#br0" timeOffset="70936.0573">12384 5208 1018,'0'-4'183,"0"4"-115,0-3-52,2 10 1,0 6 11,7 13 71,5 17 5,1 20-35,4 19-27,-4 5-23,-2 1-5,-5-6-14,4-11-38,0-12-157,50 19-260</inkml:trace>
  <inkml:trace contextRef="#ctx0" brushRef="#br0" timeOffset="71361.0816">14544 5106 1199,'4'13'0,"6"0"-6,12 19 6,10 12 52,11 15 19,7 19-11,37 63 13,22 36-1,7 41 6,-55-46-33,-8 20-16,-15 14-4,-15-12-7,-18 11-3,-24-5-4,-24-32-11,-25-11-45,-32-4-81,-40-10-225</inkml:trace>
  <inkml:trace contextRef="#ctx0" brushRef="#br0" timeOffset="78777.5058">3528 10120 597,'-3'0'190,"3"0"-94,-3 0-37,2 0 37,-2-2 18,-3-1-29,3-2-14,-1 4-14,1-2-3,3 3-12,0 3-15,0-3-8,0 0-5,0-3-14,8-4-1,14-13 1,12-14 0,12-17 0,7-8 7,2-1-6,0 7-1,-10 11 0,-10 16-14,-10 13-4,-3 13 5,-8 13-2,2 3 7,-2 14 8,-4 9 0,0 9 1,-3 10 5,3-9 2,6-2-7,10-8-1,6-9 0,6-5 0,5-10 9,2-10-1,-3-3-7,-1-5 8,-5-5-9,-6-3-13,-6-3-61,0 2-77,-6-3-128,4-19-176</inkml:trace>
  <inkml:trace contextRef="#ctx0" brushRef="#br0" timeOffset="79212.5307">3777 10679 861,'-3'0'220,"0"1"-127,0-1-64,3 3-22,0-3 20,0 0 3,0 0-13,2 0-17,5 4-18,7-1 17,14 1 1,11-1 6,7 3-5,0 1 0,-1 5 9,-5 5-9,-8 1-1,-3 6-5,-5 7 5,-6 1 9,0 5 1,-6 4-2,0-2-8,2-4 11,-1-3-10,2-5 4,5-12-4,6-4 5,4-9-5,4-14 15,3-5-14,-1-11-2,-6-2-14,-2 0-49,-11-1-105,8-66-103</inkml:trace>
  <inkml:trace contextRef="#ctx0" brushRef="#br0" timeOffset="81338.6523">5541 11332 1223,'4'4'143,"4"5"-143,12 6-21,10 8 21,0 6-5,-3 4 5,-3-2 12,-8 5-12,-6 3 6,-10 6 4,-10 4 7,-13 10 14,-17 3-29,-10 2-2,-12-4-39,-1-8 13,3-15 26,12-19 8,14-6-1,14-11 37,11-2 11,9-2-14,2 2-10,7 0-23,9-3 7,10-2 10,12 2 14,2-3 8,4 3-22,-3 0 4,-5 2-8,2-6-12,-7 3 7,0-3-14,-2-2 5,-1 0-6,-5 0 7,-6 3-8,-2 1-10,-4 0-41,-2 3-48,-5 0-55,0 3-38,0 0-62,9-3-73</inkml:trace>
  <inkml:trace contextRef="#ctx0" brushRef="#br0" timeOffset="81864.6824">6379 11308 1164,'-2'0'234,"2"0"-146,-2 1-59,0 0 10,-9 5 42,-6 2-42,-2 3-20,-7 4-5,0 6-7,-3 1-7,2 1-1,3 3 0,4 1-1,8-5 2,8 3-24,1 1 3,8-3 7,5 3-13,11-5 18,6-7-6,6-8-15,6-6-7,1-6 8,-5-4 5,-3 3 17,-11 1 6,-8 2 0,-5 4-6,-8 1-23,-3 5 30,-9 9 4,-6 8 19,-11 14-7,-5 14-14,0 4 4,6-4 7,12-8 0,8-8-13,11-6-1,7-7 1,1 4 16,4-10 17,2-3 3,3-5-19,0-8-2,4-4 12,3-8-27,0-8-12,3-10-129,0-6-105,49-77-374</inkml:trace>
  <inkml:trace contextRef="#ctx0" brushRef="#br0" timeOffset="82164.6995">6713 11870 530,'0'19'230,"2"-4"-89,2 16-36,-1-6 7,7-6-38,1-11-32,-2-1-27,4-4 52,1-6 28,-1-4 1,-2-1-54,1-7 6,-4-1 24,-4-7-38,-6-2-19,-8 0 6,-7 1-13,-5 1 14,-7 6 11,-3 9-13,-7 8-10,3 8-9,1 7 11,-2 7-12,7-3 0,4 1 0,8-4-14,0-4-88,2-8-81,-2-7-99,-43-68-474</inkml:trace>
  <inkml:trace contextRef="#ctx0" brushRef="#br0" timeOffset="82539.721">5272 11059 469,'-9'-10'598,"3"1"-448,-8-5-51,8 9 20,5-1 14,0 6-32,2-1-47,0 2-54,5 2-11,11 5-5,8 4 16,19 1 14,21-7 34,68-19-3,55-38-12,54-32-14,-65 21 10,-38 15-16,-20 7-2,-26 21-10,-56 9 11,-5 4-10,-6 2-2,25-6 0,-15 7 0,-12-3-33,-12 4-33,-9-2 24,-12 1 30,-12-4-84,-9-3-190,-112-47-346</inkml:trace>
  <inkml:trace contextRef="#ctx0" brushRef="#br0" timeOffset="83154.7561">6060 9663 1375,'0'0'189,"0"0"-151,-3 2-38,3-1-13,-7 6 13,1 9 27,-8 13-7,-9 12-7,-2 12 1,-8 10-8,-1 7 0,-3 3 3,2-1-8,2 2 5,1-6-6,6-9 0,6-14 1,7-14-1,4-11-1,7-11-20,4-2 2,3 0 18,4 3 0,5 4-8,16 3 9,11-5 1,12-5 6,11-4 5,7-5 3,-2-3 3,-5-1 0,-9 0-10,-10-6-2,-7 6 6,-10-4-6,-5-1 4,-12 2 8,-4 2 9,-7-3 35,-4-8-22,-6 1-19,-3-15-3,-7 3-16,-5-4 4,-5-7-6,-3 1 1,-3 4-1,-2 1 1,3 9-1,0 7 1,1 3 8,2 10 1,4 2-9,3 6 7,5 1-8,5 0 0,6 0-6,4 2-5,2-4-17,3 4-79,2 6-43,5 10-45,11 7-139,62 20-580</inkml:trace>
  <inkml:trace contextRef="#ctx0" brushRef="#br0" timeOffset="83695.7871">7479 9777 1330,'-5'0'204,"3"3"-146,-7-3-40,5 7-18,-9 8 0,2 15 0,-4 17 0,0 22 0,1 15 1,-6 74 15,5 37-5,6 28-4,0-62 4,5 5-5,16 3 6,9-24 4,11 5-8,-1-33-7,6-1 5,-15-71 1,2 3-7,-2-9-39,22 35-79,-3-15-44,-4-22-78,34-7-228</inkml:trace>
  <inkml:trace contextRef="#ctx0" brushRef="#br0" timeOffset="84785.8494">8645 9718 1038,'-1'0'225,"1"-4"-129,-2 1-62,2 3 13,2-1 16,1-1-18,3-4-35,6 3-10,6-3 0,4 6 0,3 7 6,2 15 4,6 10 14,-3 13-1,0 16 1,-3 13-3,-2 8-2,-3 3-10,-4-5 0,-1-7-8,-1-15 0,-5-11-1,2-17-58,-7-11-73,-2-11-83,8-37-254</inkml:trace>
  <inkml:trace contextRef="#ctx0" brushRef="#br0" timeOffset="85012.8624">9093 9583 1311,'-3'1'210,"-2"2"-152,-3 3-35,-6 7 7,-5 13-5,-7 8-7,-8 18-9,-5 15-3,-8 9 2,-9 14-7,0 1-1,2 2-15,-3-3-108,6-9-174,-57 62-513</inkml:trace>
  <inkml:trace contextRef="#ctx0" brushRef="#br0" timeOffset="85318.8799">8316 10820 1097,'-2'0'245,"2"0"-149,-1 0-63,1 1 0,1-1-4,7 3-29,11 1 0,24-4 11,72-8 52,72-41-18,29-32-21,-49 15-12,-1 2 4,-22 12-10,-36 25-5,-22 16-1,-58 11-10,-8 3-14,-7 5-68,15 4-86,-24 7-134,-79 42-296</inkml:trace>
  <inkml:trace contextRef="#ctx0" brushRef="#br0" timeOffset="85619.8971">8580 11326 145,'6'-7'1066,"9"-3"-935,15-16-104,17 0-20,8-1-1,2 0 11,3 7 1,-2 7 16,3 9 23,-3 9-30,-2 11 3,-2 9-12,-7 12-6,-2 10-10,-8 13-1,-3 12 10,-8 9-11,-7 1 5,-12-3-5,-3-7-47,-8-14-25,-3-20-51,-2-16-120,-31-62-298</inkml:trace>
  <inkml:trace contextRef="#ctx0" brushRef="#br0" timeOffset="85821.9087">9241 10973 1283,'-2'0'274,"2"0"-199,-4 4-72,-1 8 12,-11 17 6,-8 20 14,-15 24-14,-5 12-8,-9 5-5,4-2-8,0-10-5,8-9-86,6-16-131,-27 13-368</inkml:trace>
  <inkml:trace contextRef="#ctx0" brushRef="#br0" timeOffset="86397.9415">10263 10545 1225,'-6'7'198,"4"0"-186,-4 7-12,5-4-6,1-6 6,3-1 27,6-3 18,10-3 55,18-1 14,15-9-22,16-6-38,6-2-23,3 3-17,-8 10-13,-3 7-1,-4 6 1,-4 3-1,0-2 1,-5-2 1,-9-2-1,-8-4 5,-14 1-5,-13-2-1,-9-1-6,-5-6-19,-4-5-175,-10-11-145,-56-47-726</inkml:trace>
  <inkml:trace contextRef="#ctx0" brushRef="#br0" timeOffset="87264.9911">12050 9706 273,'0'0'0,"2"0"-9</inkml:trace>
  <inkml:trace contextRef="#ctx0" brushRef="#br0" timeOffset="88178.0434">12292 9500 763,'-2'0'184,"1"0"-100,0 0-12,2-1 29,2-1-32,3 0-50,11-6-4,12-2 39,11-7-4,8-1-5,-3 0-15,-6 6-14,-7 9-1,-3 4-14,-4 11 0,0 7 0,-1 11 10,-3 5-10,-3 7 12,0 6-13,-2 1 12,2 2 0,2 4-6,4-4-6,-2 0 0,0-10-40,-5-5-55,-4-10-38,-3-7-79,3-19-267</inkml:trace>
  <inkml:trace contextRef="#ctx0" brushRef="#br0" timeOffset="88391.0556">12874 9265 1260,'-14'6'247,"4"0"-175,-10 4-10,-2 8 25,0 5-24,-6 16-29,-4 12-17,-4 14-10,-6 6-5,-4 3-2,3-2-6,-3 1-99,4 3-123,-66 103-394</inkml:trace>
  <inkml:trace contextRef="#ctx0" brushRef="#br0" timeOffset="88683.0723">11679 10449 1277,'7'5'192,"10"-3"-181,19 2-2,18-1 7,21-10 31,67-21 11,49-30 2,44-9-22,-78 15-16,2 0 17,1 8-1,-14 14-22,-17 6-2,-19 10-13,-16 4-1,-55 6-1,-5 4-68,-10 2-54,25 0-75,-19 2-123,-51 21-322</inkml:trace>
  <inkml:trace contextRef="#ctx0" brushRef="#br0" timeOffset="89501.1191">11743 11342 219,'-2'0'887,"2"0"-755,-1 3-132,4 2-78,8 9 78,5 5 80,4 3-20,7 1 13,0-1-29,3 3-23,-2-3-8,-4-7 2,-2 1-7,-6-9-7,-6-6 0,-3-2-1,-1-14 1,3-18 48,0-18-49,0-25-36,9-62-13,-12-27 2,-15-22 14,2 138 29,1 15 4,1 2 13,-2-22 34,1 17 4,0 21 15,4 7-11,4 8-55,4 1-7,7 1-1,17-2 8,16-5 35,24-2-13,56-15-2,32-17-1,-8-13-7,-56 25-6,5 2-4,0 4 5,3 6 5,1 3-4,-7 3-7,-11 4 0,-48 4 11,-2-3-3,-7 2-9,32-1 0,-14 1 0,-14-1-1,-11 1-61,-10-1-38,-8 0-23,-12-6-6,-54-7-377</inkml:trace>
  <inkml:trace contextRef="#ctx0" brushRef="#br0" timeOffset="89825.1377">12286 10997 1134,'0'0'169,"0"6"-152,2 5-17,-4 13 0,2 11 16,-2 17 22,1 8-13,1 6-8,-2 3-10,1 5 8,-1-3-14,-2-8 8,4-14-9,0-10-7,4-15-35,-2-10-135,-2-24-324</inkml:trace>
  <inkml:trace contextRef="#ctx0" brushRef="#br0" timeOffset="90036.1497">12397 11209 976,'8'2'269,"3"-1"-232,11 2-14,11-6 25,3 2-8,0-6-19,1-1-4,-2 1-16,-3-1-1,-4-3-15,2 1-93,-11-1-166,2-24-381</inkml:trace>
  <inkml:trace contextRef="#ctx0" brushRef="#br0" timeOffset="90269.1631">12591 10959 947,'0'2'345,"-1"2"-275,1 8-62,1 14-8,-1 7 0,2 14 10,-2 2-10,1 4 7,1 4-7,-1-3-1,1 2-33,0-5-86,0-12-57,3-14-83,13-23-398</inkml:trace>
  <inkml:trace contextRef="#ctx0" brushRef="#br0" timeOffset="90859.1967">12124 10977 952,'-1'-4'265,"-2"4"-169,3-3-69,0 6-10,0-3 10,3 0-24,3 7-3,4 6-1,8 8 1,6 10 1,7 9 5,5 3 10,0 2-15,2 4 5,-3-6-5,-4-3 5,0-3-5,-9-6 0,-4-3 1,-9-4 10,-3 2-11,-5 3 5,-5 1-5,-2 2 8,-6-1-9,1-8-6,2-7-49,2-6-101,0-36-95</inkml:trace>
  <inkml:trace contextRef="#ctx0" brushRef="#br0" timeOffset="91118.2116">12445 10883 1134,'0'4'216,"-3"0"-176,0 8-39,-1 11 0,-2 16 24,-4 11 5,-1 8-11,-2 3-10,2 1 8,-1-2-17,-6 0 6,3-1 5,0-9-4,-4-4-7,3-8 0,-2-5-48,4-11-58,1-13-92,-16-36-122</inkml:trace>
  <inkml:trace contextRef="#ctx0" brushRef="#br0" timeOffset="91454.2307">12527 10783 1004,'3'4'261,"-3"-4"-220,3 0-41,-1 4 0,-1 4 11,4 2 5,1 5-4,4 5-3,-4 9-1,-4 2-8,-1 9 0,-4 9-9,-6 0-16,-4-1-11,-4-8 10,4-10 18,5-11 8,1-11 9,7-6-1,4-4-8,6-4 1,7-8 22,13 1 5,4-7 1,5 1-20,-1 4-4,-5 5-5,-6 3 0,-3 1-56,-3 6-127,3 12-282</inkml:trace>
  <inkml:trace contextRef="#ctx0" brushRef="#br0" timeOffset="91679.2436">12823 11350 1186,'3'0'348,"3"-1"-271,7-9-53,12-7 19,11-5-19,12-3-9,3-1-14,3-3 11,-1 3-11,-14 9-1,-8 4-28,-11 8-68,-5 2-102,-4-5-268</inkml:trace>
  <inkml:trace contextRef="#ctx0" brushRef="#br0" timeOffset="91891.2558">12963 10949 530,'1'6'671,"2"4"-610,2 8-52,3 14-3,2 10 17,2-2 1,1 11-14,-1-6 8,-1 4-7,-4-4-11,-3 3-20,-2-10-91,1-12-160,8-16-183</inkml:trace>
  <inkml:trace contextRef="#ctx0" brushRef="#br0" timeOffset="92166.2716">13312 10816 682,'3'2'326,"1"-2"-269,8 2-15,2 2 13,2 4-22,5-2-16,1 0 13,3 5-18,0 3-11,0 4 1,-4 1-2,-1 7 5,-8 1-5,-5 1 0,-9 6 7,-8 2 41,-8 3-12,-13 5-10,-6-3-26,-2-6-29,3-6-115,6-18-124,-27-32-94</inkml:trace>
  <inkml:trace contextRef="#ctx0" brushRef="#br0" timeOffset="92387.2842">13327 10881 908,'3'10'150,"2"3"-112,2 15 32,3 13 41,-2 7-1,-2 4-13,-3 7-19,-5 3-37,-1 0-11,-4 2-12,-3-1-8,0-7-10,1-8-28,3-7-55,3-15-76,3-14-96,5-20 84,12-86-171</inkml:trace>
  <inkml:trace contextRef="#ctx0" brushRef="#br0" timeOffset="92558.294">13378 11264 593,'4'1'140,"4"4"-44,6 6 1,7 5 4,5 9-4,8 7-25,2 1 12,1 0 29,0-4-73,-5-5-19,-4-7-9,-4-6-12,-13-6-33,-4-2-58,-6-6-13,-4-4-26,-13-50-413</inkml:trace>
  <inkml:trace contextRef="#ctx0" brushRef="#br0" timeOffset="92895.3133">13774 10626 653,'2'-4'516,"5"0"-444,4-4-30,1 6 47,0 2-55,-2 1-34,-4 5-10,5 3 2,-7 9-4,-2 4-43,-4 8 10,-5 8-71,-5 7-28,1-2-24,2 1 81,3-13 59,2-10 28,4-5 1,5-6 56,1 3 50,4-3 20,6-2-11,5-1-40,3-7-22,3-3-19,-1-1-17,-1-6-10,-3-4-8,-6 5-43,-8-3-46,-1 0-38,-30-27-157</inkml:trace>
  <inkml:trace contextRef="#ctx0" brushRef="#br0" timeOffset="93374.3407">13275 10460 372,'-2'-1'255,"2"-2"-81,0 2 48,0 0-6,0-2-36,0 3-29,2-2-65,-1 2-38,5-1-9,9-6 0,1-2-3,13-5 6,5-1-12,3-4-11,1-2-1,2 2 6,5 0-10,0-2-4,1 6-8,0-1-2,-10 12 0,-5 0-1,-8 4 0,-8 1 1,-6 2 0,-5-2-16,-4-1-43,0 0-25,-2 3-12,-4-6-70,-29-13-368</inkml:trace>
  <inkml:trace contextRef="#ctx0" brushRef="#br0" timeOffset="94704.4166">14370 9226 896,'4'8'186,"4"6"-149,13 11-19,5 11 12,10 11 38,3 13-13,3 8 8,6 11 6,-2 12-25,21 55-4,-18 31 4,-22 23 1,-21-20-12,-34 11-15,-23 6-8,-29 31-10,-16-8-90,-3-37-190,-9-49-706</inkml:trace>
  <inkml:trace contextRef="#ctx0" brushRef="#br0" timeOffset="101965.8321">12029 12321 1202,'-2'1'225,"4"2"-225,4 8-13,8 12 7,11 9 6,8 9 0,3-2 12,8 10 3,0-4-3,2-1-5,-8-11-6,3-10 5,-2-9-4,2-13 13,4-10 0,7-17-7,-3-19-8,1-10-9,-1-3 3,-4 5 5,-8 13 0,-3 13-1,-8 15-10,2 8 12,2 11-2,2 6-4,3 10 6,4 5 6,0 5 0,1-3-4,3-4-2,2-5 11,1-5-4,-1-13 1,-3-5-7,-4-9 6,-6-1-1,-7-2 0,-8-1 2,-3 5-7,2 3 2,3-2-3,5 8-10,8 6 9,7 7-4,3 4 4,6 6 1,-8 1 0,-4-6 0,-6 3 0,-9-11 7,-11-3-6,-4-6 6,3-10 10,3-19 34,12-16-17,6-20 2,10-11-6,-3 7-4,-6 11 1,-9 20-5,-12 15-5,-5 12-17,-3 8 0,-2 6-90,2-2-110,-2 31-264</inkml:trace>
  <inkml:trace contextRef="#ctx0" brushRef="#br0" timeOffset="106057.0661">13064 14235 808,'0'1'177,"0"-1"-118,0 0-32,0-1 58,-2 1 40,2 0-10,-2 0-28,1-3-16,0 6-13,-2-3-2,-1 1-20,-2 1-17,1 4-7,-6 4-11,2 5-1,0-1-6,3 6 4,3 2-8,3 5-1,4 4 1,7 7-2,4 7 10,8 4 2,3 0 11,7 6-10,1 0-1,-1-15 0,0-6-12,-11-17 6,2-17 0,-5-15 6,-5-15 13,-4-11 4,-7-14-4,-4-4-2,-10 5 1,-7 4 10,-3 6 22,-6 4 5,-1 11-11,3 6 2,0 8-2,2 5-19,1 5-18,5 3 0,0 2 1,6 0-2,2 0-29,3-2-71,3-8-109,-13-55-360</inkml:trace>
  <inkml:trace contextRef="#ctx0" brushRef="#br0" timeOffset="110810.3379">9485 13274 1004,'-1'0'192,"1"1"-135,-1-1-39,1 0 0,-4 0 53,4 0 35,0 2-14,-1-2-29,0 4-33,-1 0-11,-2 8-10,-5 5-8,1 11 0,-1 6 1,0 10-2,5 5 6,1 2 0,3 5-6,0 0 5,1 3-5,4-1 0,0 0 8,2 4-7,-1 3 0,0 1 0,0 2 6,1-5-6,0-7 0,1-1-1,-2-14 2,4-3-2,-5-4 6,-2-9 2,0-2-7,-3-9 5,0-9 4,-3-3 13,3-2 17,0-2 4,0 2-16,0-1-10,0-3-3,0-3-15,-3-6-161,-15-68-345</inkml:trace>
  <inkml:trace contextRef="#ctx0" brushRef="#br0" timeOffset="112216.4184">3314 15345 490,'0'0'235,"0"-3"-91,0 1-54,0 0 2,-1 2-11,-2-7 0,0 2-15,-1 2-29,4-4-16,-2 2 0,-2 3-1,4-2 7,0 4-2,0 0-8,0 0-7,0 2-9,0-2 0,-2 0-1,2 0 0,0 0-6,2 0 5,-2 0-22,0 0-32,0-2-61,9-3-152,2 2 73,34-25-51</inkml:trace>
  <inkml:trace contextRef="#ctx0" brushRef="#br0" timeOffset="113061.4667">3212 15375 217,'-2'0'275,"2"0"-103,0-1-58,0-2-30,0 3-46,2-2 26,-1-3-14,8-3-25,3-8-8,7-10-8,13-7 0,3-6-2,6 1 1,2 2-8,-4 8 6,-3 8-6,-10 4 0,1 9-9,-9 7-7,0 4-17,-6 10 16,0 1 17,-1 10 17,-2 5 7,2 5 0,-1 5 4,3 9 4,2 3-4,0 7-7,6 6-12,2 0 3,2 1-6,4-7-6,1-11-11,4-13 0,4-19 11,3-9 17,4-17-5,2-9 6,1-19 0,-4-10-18,-5-5 0,-5 1-32,-12 7-2,-6 10-11,-12 12-15,-8 5-75,-49-17-236</inkml:trace>
  <inkml:trace contextRef="#ctx0" brushRef="#br0" timeOffset="113497.4916">3349 16036 598,'-13'-6'120,"7"2"-81,-7-2-22,3 2 2,6 2 64,4-1 23,0 1-38,0-2-68,7-1-30,4-2-60,8-1 90,11-6 30,8-5-8,6-1-7,3 3-6,-4-1-3,-8 10-6,-3 8-6,-8 8 0,-4 11-18,-3 13 7,-3 20 17,-3 17 42,-3 14 11,-1 11-13,0 0-8,3-5-20,8-15-12,5-15-8,7-14-11,9-14 5,3-17 14,7-10 8,2-14 14,3-13-7,-4-15-15,-4-11-97,50-98-212</inkml:trace>
  <inkml:trace contextRef="#ctx0" brushRef="#br0" timeOffset="114123.5275">5199 15045 672,'-2'0'214,"2"0"-101,-3 0-67,2 0-7,1 0 27,0 0 3,-3 0-13,3 0-34,3 0-22,-3 0-10,4 3-152,-1 1-102,24 12 18</inkml:trace>
  <inkml:trace contextRef="#ctx0" brushRef="#br0" timeOffset="114587.554">5637 14952 640,'-4'0'245,"1"0"-136,-9 3-65,3 1-8,3-1 60,2 0-5,2-2-14,2-1-47,0-1-30,2-2-30,2 2 16,-2-1-83,0 2-50,4 2-59,11-5-127</inkml:trace>
  <inkml:trace contextRef="#ctx0" brushRef="#br0" timeOffset="115666.6157">6168 14462 833,'-1'2'262,"-2"0"-179,-3 6-61,-4 3 2,-8 1 59,-4 2 22,-3-3-11,0 1-29,0 0-29,3 1-8,-1-4 1,8 0-1,-2-1 1,6-3-10,0 2-8,0-1-1,2 2-2,-5 1-7,-1 5 0,-4 7 0,-4 1 0,-5 10 0,-5 4-1,-7 4 2,0 10-1,-4-2 0,1 5 1,3-8 6,4 0-8,8-10 0,7-11 5,7-12-5,7-2-1,1-2 1,0-6 0,3 3-1,0-1 0,0 2 0,0-2 0,1 0 0,2-3-5,-1-1 6,1 0 0,1 0-11,-1 0-18,2 0-11,3 4 28,2-3 5,12 5 7,11 0 1,9-6 7,5-3 4,8-6-6,0-3-6,0 2 10,3 1-10,-1-2 0,3 4 5,5 7-5,-4 0 0,-4 4 0,-5 5-10,-11 1 10,-8 0 0,-8 0 6,-9-4-6,-5 0 1,-5-3-1,-3-3 11,-3-3 19,-5-1 27,-10-4-26,-4-6-25,-9-5 0,-7-3-5,-5-4 0,0-1-1,0 2 5,1 5-5,6-1 0,5 7 8,3 2-7,-1 2-1,5 4 1,-3-2 0,3 2 0,0 3 0,0-4 5,4 0-5,2-1-1,6 3-1,6 1 0,2 2 0,6 1-6,-2 1-14,3 0-51,3 3-87,7 4 24,3 10-65,5 7-122,32 28-447</inkml:trace>
  <inkml:trace contextRef="#ctx0" brushRef="#br0" timeOffset="116073.639">5227 15856 742,'-6'-4'180,"1"4"-102,-4-7-20,5 3 29,4 3 30,0-1-21,3 0-66,0 0-30,9 0-1,3-1 1,20-7 10,20-8 28,58-18 2,31-22-4,9 3-3,-47 29-9,5 7-7,34 12-5,-36-8 0,-12-11-5,2 3 1,-11 11-7,-48 7 1,-5-1-1,-9 3-1,31-4-1,-17 3-27,-16 4-41,-15 0-71,-9 2-16,-9 4 24,-86 29-190</inkml:trace>
  <inkml:trace contextRef="#ctx0" brushRef="#br0" timeOffset="116538.6656">5338 16150 744,'0'-4'306,"-2"3"-167,4-6-122,8 4-17,8-3 0,10-6 9,10 4 10,2 2-10,-3 4-9,-5 11-6,-6 7 0,-10 10 6,-5 6 17,-8 9-5,-7 8 3,-12 9 0,-4 10 1,-12 7-7,-8 9 8,-5-5-17,-1-10 7,8-18 1,6-16-7,15-15 10,10-16-1,6-4-10,6-3-1,5-1-6,10-5 7,11-12 9,16-7 23,11-7 8,2 1-5,-3 3-11,-5 2-14,-4 7-4,-7 7-5,-5 4-1,-8-2-27,6-4-57,0-9-153,57-97-348</inkml:trace>
  <inkml:trace contextRef="#ctx0" brushRef="#br0" timeOffset="117071.6961">6239 15848 1155,'-11'4'222,"-1"-4"-153,-8 3-42,-6 4-15,1 10 12,-9 5-3,1 9-20,-1 8 0,7 4-1,5 1 0,10-1-10,10-6-17,9 0 18,11-5 3,10 1 6,7-4 1,4-7 0,-2-6-1,3-7 6,-3-9 2,-4-6-7,-1-7-1,-6-10 0,-9-3 8,-4-6 1,-7-4-8,-6 1 0,-4 4 7,-4 14 1,-3 10 49,-5 14-31,-5 13-21,-9 21-6,-4 18-5,-3 19 5,-3 6 0,0 3 1,13-11 4,10-18-5,11-17-28,12-13-5,8-7 21,8-2 12,2-4 6,6-4 0,0-7 9,-1-4 8,3-3-11,-7-3-11,0-1 2,-1-6-3,-3-7-76,6-6-64,1-9-167,46-87-402</inkml:trace>
  <inkml:trace contextRef="#ctx0" brushRef="#br0" timeOffset="117365.7128">6631 16526 520,'0'19'178,"0"-2"-62,2 14-43,3-8 19,5-8-16,-1-4-25,4-5-22,6-8 28,-2-5 46,7-9-17,-2-10-28,-1-3-23,-6-5-11,-5 3 7,-7 2 13,-7 3-5,-6 4-38,-4 7 5,-4 7 48,2 8-28,-4 8-25,5 5 1,0 4-1,0 1 3,7-3-4,5 1-109,3 1-157,7 21-341</inkml:trace>
  <inkml:trace contextRef="#ctx1" brushRef="#br0">16768 1257,'-33'0,"0"0,-33 165,33-66,0 100,-1-1,-32 1,33 164,-66-65,0 132,66 33,-66 99,32-99,67 33,-33 1,-99 65,66-99,66-66,-132 132,132-165,-34 132,1-132,33-67,0 166,0-33,0-66,0 99,0-66,0 0,-66 33,33-67,0 1,33 66,-66-33,33-66,-33 99,33-66,-33 32,66 1,-100-33,67 0,0-33,-66 32,-33-98,66 0,32-34,-98 67,66-100,66-65,-66 32,66-99,0-66,0 0,132-33,0-298,67-33</inkml:trace>
  <inkml:trace contextRef="#ctx0" brushRef="#br0" timeOffset="179158.2472">10132 692 793,'2'-2'198,"0"0"-122,5 0-65,17-2-6,19-6-4,24-8 17,68-17 20,42-9-11,-8 12-9,-68 26-5,-60 10-7,-1 8-4,-7 1-1,31 11-1,-7 11 0,-13 11 0,-4 10 0,-13 19-1,-10 5 1,-18 14 12,-38 67-1,-66 56 4,-35 37-6,45-105 1,7-42-4,4-22-5,45-54 10,5-6-4,4-10-5,-25 12 4,11-14 3,10-16-9,4-13-79,8-9-83,5-9-120,9-82-49</inkml:trace>
  <inkml:trace contextRef="#ctx0" brushRef="#br0" timeOffset="181432.3773">7856 17439 1171,'-27'13'156,"8"3"-92,-18 1-20,23-1-23,11-10-21,5-8-32,8 0-32,17 0 64,17-2 82,21-9 3,58-21-31,20-29-34,-15-7 1,-94 46-21,-4 9 0,-8-1-72,21-14-89,-13 11-88,-3-46-222</inkml:trace>
  <inkml:trace contextRef="#ctx0" brushRef="#br0" timeOffset="181756.3958">8225 16944 1332,'4'2'214,"6"10"-214,16 10 1,7 12-2,6 21-42,-5 12 42,3 69 1,-28 48-46,-18 30-58,-6-84-43,-4-15 17,12-80 38,0-7 56,2-15 36,-3 16 11,6-22 82,4-11-36,6-14 3,8-9-32,12-10 41,9-7 18,10 2-21,2 4-12,3 5-15,-7 7-22,-12 10-17,-6 6-52,-9 4-111,-3-1-188,4-68-407</inkml:trace>
  <inkml:trace contextRef="#ctx0" brushRef="#br0" timeOffset="182169.4195">8926 16336 1328,'-3'4'237,"-2"4"-219,-8 13-7,-8 21-4,-8 32-7,-34 79-17,-7 41-38,20-16-35,44-146 36,8-12-2,3-11-28,8 13-108,10-30 149,12-25 43,11-28 8,11-23 5,3-7-4,2 2 15,-1 14 60,1 9 30,0 16-33,-8 21-19,-8 15-29,-4 22-33,-6 21 0,-4 10 33,-5 21 36,-3 12 2,-3 14-8,9 73-20,-5 14-19,-19-124 0,0-4-15,2 37-7,2-12-2,3 0 0,-4-10-105,-7-5 69,-7-8-58,-11-19-23,-15-19-78,-93-75-253</inkml:trace>
  <inkml:trace contextRef="#ctx0" brushRef="#br0" timeOffset="182337.429">9005 16981 794,'0'-13'171,"5"-3"-103,6-12-41,3 3 42,5 6 1,4 7-16,-5 6-10,1 2-33,-6 11-11,1 6-17,-5 16 1,-8 12-28,-8 21-98,-14 24-119,-58 166-86</inkml:trace>
  <inkml:trace contextRef="#ctx0" brushRef="#br0" timeOffset="182480.4372">8962 17491 49,'-9'10'162,"4"-8"44,-4 4 44,6-6-8,6-6-103,3-2-53,5-3 17,11-1 16,2-4-20,9 0-26,4-1-35,-1 3-25,3 0-13,1 2-37,5-7-149,83-77-297</inkml:trace>
  <inkml:trace contextRef="#ctx0" brushRef="#br0" timeOffset="182926.4628">10109 16040 1566,'-3'5'33,"2"-2"-33,-3 11-153,-2 25 143,-8 22 2,-25 87 8,-22 61-63,-3-12 20,47-148 23,7-13 10,5-13 10,-5 21-1,10-31-83,9-18-71,14-21 137,4-19 18,15-21 2,7-15 8,4-6-1,3 9 21,-1 17 23,1 18 13,-10 19-6,-3 21 3,-6 20-24,-5 23 0,-3 15 15,-10 19 25,0 16 1,3 58-38,-5 21-8,5 0-20,-4-52-7,-4-10-5,16 16-2,-28-80-104,2-7 32,-4-10-83,0 24-40,-8-28 23,-14-34 47,-85-155-521</inkml:trace>
  <inkml:trace contextRef="#ctx0" brushRef="#br0" timeOffset="183205.4787">10223 16736 878,'0'-13'230,"1"3"-160,0-12-53,1 17-7,-2 5-10,3 1-11,0 7 5,1 6-8,0 7 14,0 17 11,-12 7-11,-2 11-14,-7 0-31,-2-9 24,3-12 21,7-12 1,6-11-1,4-9-31,7 4-20,6-4 49,10-2 2,7-5 24,8-9-12,9-9 5,4-8-5,-2-1-12,-9 9-36,-12 12-33,-16 15-69,-16 22-69,-74 151 98</inkml:trace>
  <inkml:trace contextRef="#ctx0" brushRef="#br0" timeOffset="183603.5014">8446 18613 24,'-38'14'892,"5"4"-737,-28 15-110,19-4-27,15-9 21,13-5 48,12-11-51,5 0-36,13 6-36,14 6 36,18 8 46,64 2 1,65-35 34,41-58-14,-31-8-5,22-36 17,25-19-23,21-10-10,22-12-5,-47-4-1,3 6-11,-18 14 2,-26 17-2,8 45-8,-34 12-21,-56 18 9,-23 18-3,-57 22-4,-8 5-2,-10-1-5,15 3-58,-21 2-8,-11 6 61,-15 8-38,-15 2-162,-126-4-303</inkml:trace>
  <inkml:trace contextRef="#ctx0" brushRef="#br0" timeOffset="184728.5658">19089 2074 759,'17'-17'96,"4"-1"-76,30-23-19,15 0 6,55-24 16,-81 44 34,38-15 22,-17 9-10,-16 7-4,-10 7-29,-9 8-24,-7 7-11,0 7-1,-2 6-14,-2 10-1,-2 5 4,-5 11 11,-8 14 18,-8 13 10,-14 19 16,-35 58-11,-44 37-8,-41 5-4,39-69-10,6-18 2,60-65-5,8-8-8,7-11-41,-21 12-29,13-27-7,13-24-167,6-29-74,-7-169-155</inkml:trace>
  <inkml:trace contextRef="#ctx0" brushRef="#br0" timeOffset="185052.5843">19096 2206 511,'3'-1'201,"-3"-2"-63,2 3-95,3 3-19,2 4 66,3 10-61,4 11-19,-1 17 4,-7 12 46,-6 17 16,-14 17-2,-35 71-20,-34 34-21,2-12-17,64-146-7,10-16-18,6-13-9,-4 13-108,16-28 11,19-33 43,23-23-59,73-83-52,39-9 129,-21 83 54,-112 76 26,-5 5 85,-6 13 9,24 19-80,-9 18 26,-6 11 9,-1-1-19,-5-4-14,1-11-20,0-12-21,8-19-1,13-28-3,134-180-333</inkml:trace>
  <inkml:trace contextRef="#ctx0" brushRef="#br0" timeOffset="185317.5994">20169 2174 1715,'-3'-8'232,"14"3"-232,17-16-223,66-3 186,51-16 37,14 5 7,-42 9 2,0 1 25,-12-2 2,-8 4-9,-9-5-4,-51 18-4,-7 2-10,-5 2-8,23-3-1,-17 5-45,-14 4-121,-9 0-101,-3 1-209,13-23-62</inkml:trace>
  <inkml:trace contextRef="#ctx0" brushRef="#br0" timeOffset="186194.6497">21788 1474 917,'-1'-5'479,"1"1"-410,-2-4-69,2 8-11,-2 7 1,1-6-29,1 0 22,0 2 10,1-2-1,-1-1 7,2 2-5,0 0 6,-1 0 1,1 1 0,-2-3 8,-2 0 0,-1 1 18,1 1-27,0 2-15,0 6-1,2 12 16,-5 14 13,4 18 7,-2 10-10,3 1-4,1 6 2,4 3 5,0 8 4,-3 8-1,2 3 7,-3-4-13,5-11-10,3-22-9,3-24 5,6-16 4,7-19 48,12-17 42,21-28 0,62-68-53,40-70-23,10-12-7,-57 76-1,0-29-6,-19 27 0,-56 76-2,-1 2 2,-3 9-1,38-35 0,-7 17-1,-5 16-4,-6 16-4,-8 16-2,-4 15-8,0 18 10,-7 26-17,0 18 1,1 72 26,-25 64 17,-31 0 31,-10-75-8,15-84-23,1-13 17,5-9-4,-14 25-15,9-23-6,1-14 6,-6-13 63,-14-13-31,-17-14-25,-15-14-22,-10-22-4,-47-63-32,0-39-21,8-31 21,38 81 19,42 72 17,1 3 1,2 7 10,-28-34-11,4 15 1,10 6-1,4 12 0,2 9 0,3 10-11,-3 9 2,3 6-1,4 6-10,3 9 19,4 11-11,-1 11-2,4 11 8,2 2 0,6 0 0,3-5-7,5-3 12,5-5 0,1-3-5,5-5-65,-3 1-70,3-1-37,-2-1-40,-11 40-272</inkml:trace>
  <inkml:trace contextRef="#ctx0" brushRef="#br0" timeOffset="187035.6978">18622 4661 796,'4'-15'116,"4"-3"-22,16-20-64,19-5-24,18-4-6,59-23 2,29 14 23,55 7 28,-37 12-2,26-10 1,32-12-11,54-21-8,1-20 25,41-22 4,9 2-29,21 6-11,-53 11-16,-16 25 2,-28 33-8,-38-11 1,-6 4 6,-39 7 1,-18-3-1,-3 21 2,-14-10-8,-14-16 5,-34 17-6,-53 17-11,-9 2-1,-3 5 11,21-18 1,-8 5 1,-9 2 0,1-2 8,-6 5-2,-5 1 5,-8 4-3,-7 1-9,-4 3-105,-6-1-114,-1 2-274,-26-9-134</inkml:trace>
  <inkml:trace contextRef="#ctx0" brushRef="#br0" timeOffset="191861.9738">18980 6515 581,'-3'0'0,"-6"10"-286</inkml:trace>
  <inkml:trace contextRef="#ctx0" brushRef="#br0" timeOffset="194144.1043">19235 6728 857,'-4'-8'122,"-1"6"-43,-2-4-41,4 6-38,3 0-25,8 3-20,6-6 27,16-7 18,19-8 13,54-21 1,30-16-2,-91 39 4,-2-2-10,35-13 2,-8 6-2,-11 10-5,-10 4 0,-7 4 6,-6 3-7,-11 4-32,-8 0-58,-7 4-93,-11-1-39,-57 22 62</inkml:trace>
  <inkml:trace contextRef="#ctx0" brushRef="#br0" timeOffset="194391.1185">19443 6757 310,'-3'0'260,"0"6"-149,-1 0-90,-1 5-21,3 11-1,4 14 1,1 9 12,5 13 45,-1 23-14,10 53 10,-11 25-10,-10 25-11,-5-61-8,7-75-11,1-10-2,2-12-11,1 25-17,2-28-23,1-16-41,3-16 10,-1-20 71,8-20-142,27-179-217</inkml:trace>
  <inkml:trace contextRef="#ctx0" brushRef="#br0" timeOffset="194559.1281">19533 7283 525,'-1'-3'231,"0"2"-36,-1-1-96,2 2-77,2 0-17,0 0-5,7 0-16,13-6 16,10-8 15,20-4-7,5-9 7,1 1-14,-4 1-1,-8 11-19,-16 12-131,-8 16-129,-36 88-227</inkml:trace>
  <inkml:trace contextRef="#ctx0" brushRef="#br0" timeOffset="194752.1391">19434 8080 873,'1'-5'174,"7"-3"-139,12-13-35,13-9 0,13-7 26,8-12 13,4 3 11,-2 1-16,-3 12-23,-1 7 2,-4 1-2,-4-2-11,3-7-33,4-5-80,91-106-232</inkml:trace>
  <inkml:trace contextRef="#ctx0" brushRef="#br0" timeOffset="194981.1522">20549 6945 1151,'0'-1'164,"6"-2"-164,5-2-6,16 0 4,7-8 2,5 3 0,3-2 1,1 0 0,-3 5 0,1-1 0,-1 2-1,0-4-24,4 1-126,-1 3-122,40-8-67</inkml:trace>
  <inkml:trace contextRef="#ctx0" brushRef="#br0" timeOffset="195212.1655">20558 7480 148,'0'-3'765,"0"3"-589,5-3-176,15-6-20,17-10 20,21-7 82,61-19 3,-76 31-28,40-2-28,-7 9-14,-11 4-3,-10 9-3,-7-2-2,-10 1 4,-4-2-11,-7-6-14,-3-4-86,7-16-140,85-118-324</inkml:trace>
  <inkml:trace contextRef="#ctx0" brushRef="#br0" timeOffset="196237.2241">22814 5253 569,'5'-8'133,"-4"4"-61,1-7-46,1 7 50,-6 6 85,1-2-58,-2 3-55,1 0-3,-3 3 3,-4 3-6,-3 9-19,-7 7-13,-1 14 1,-2 10-10,-2 12 0,-6 10 8,-6 9 0,-10 9-8,-34 65-1,-6 23-5,64-124-20,9-12 10,-14 39 3,17-23-11,11-24-22,8-10-10,9-8 55,7-1 10,10-8 8,9-4-3,11-4 5,9-3-8,1-2-2,5-3 5,2-2 6,-4 1 0,2-2-6,-6 4 3,-8-1 3,-15-2-1,-13 7-4,-11 0 13,-10 2 32,-6 3 80,-5-4 17,-8-10-62,-5-4-81,-9-9-5,-5-5-1,0 0 2,-2 0 1,1-2-5,0 1-6,-1-2 0,-5-1-1,1 2-9,-7 4 0,0 8-3,-6 2 11,3 6 1,13 3 1,9 3 11,17 7-12,7-2-19,5 3-98,7 4-105,6 5 65,14 11 23,11 6-92,66 35-247</inkml:trace>
  <inkml:trace contextRef="#ctx0" brushRef="#br0" timeOffset="196569.2431">22010 6791 786,'-6'-1'201,"5"1"-126,-2 0-57,3 0-18,3 0-38,4 5-29,11 2 55,21 5 12,21-2 81,84-10 43,74-40-22,49-26-22,-89 21-32,-11 0 21,-18 13-12,-25 15-32,-26 5-13,-8 5-10,-51 4 7,-5-1-8,-9 2 8,29-4-9,-18 2-51,-17 4-57,-19 0-75,-97 22-115</inkml:trace>
  <inkml:trace contextRef="#ctx0" brushRef="#br0" timeOffset="196959.2654">22342 7457 805,'11'-7'141,"6"-2"-116,17-10-23,14 3 13,4 2 19,-1 6-4,-5 10-16,-10 7-5,-6 11 6,-10 4-9,-8 4-6,-12 11 0,-14 16 26,-21 16 13,-45 64 1,44-86-40,-33 43-82,17-23 10,12-26 54,22-18 10,8-17 8,12-7-28,4-1-26,6 1 54,9-2 12,15-3 70,16-7-10,17-13 12,6-7-22,3-9-29,3-14-21,-6-2-12,7-8-6,-5-6-213,90-136-613</inkml:trace>
  <inkml:trace contextRef="#ctx0" brushRef="#br0" timeOffset="197365.2886">23337 6992 665,'-12'-1'511,"0"1"-414,-12 1-61,-4 13-25,-4 12-1,-5 12-1,12 14-8,3 3-1,12 3-11,10-1 10,10-6-32,10-10 21,7-10 11,10-11-1,3-10 2,2-12 1,-1-10 17,-2-8-7,-3-7-5,-16 3 1,-6 9 5,-10 5 15,-9 10 41,-9 4-40,-8 11-26,-16 20 8,-13 21-8,-10 24 4,3 9-6,16 3-12,18-9-13,17-16-2,14-15 5,8-11 22,4-10 1,9-9 0,4-6-1,8-8 12,9-8 9,9-10-21,11-13-111,111-40-235</inkml:trace>
  <inkml:trace contextRef="#ctx0" brushRef="#br0" timeOffset="197641.3043">23771 7847 310,'-4'23'371,"0"3"-274,-2 23-74,6-1-17,6-12 55,6-8-28,10-10 17,4-9 37,6-10-6,4-11 3,1-10-29,-3-15-8,-5-15-8,-4-10-9,-8-4-8,-8 4-7,-6 14 30,-12 11 54,-1 15-28,-7 6-23,-4 10-24,-1 6-11,-3 9-12,-3 8-1,3 10-95,-3 11-145,-35 83-355</inkml:trace>
  <inkml:trace contextRef="#ctx0" brushRef="#br0" timeOffset="232001.2697">18613 6634 527,'0'-15'196,"2"2"-46,-4-7 27,2 11-31,-1 7-26,-2 4-15,0 0-12,-1 2-32,2-3-61,-2 4-4,1 0-13,-1 16 7,-5 17 10,-3 27 18,-18 86-15,-13 47-3,0-2-42,22-84-35,14-65 44,5-9 20,5-8-16,3 27-19,9-15-13,7-16 31,1-2 17,2-8 13,0-4 11,-2 1-5,0 6-6,-3 7-9,2 12-8,2 17 10,0 16-2,0 7-2,1 10 11,-4 4-31,-7 0-26,-10-2 30,-7-4 27,-10-1 7,-3-1 8,2-1-13,8-9-2,10-6-3,20-7-29,13-5 26,12 5 6,10-3 8,1 12 5,1 0 40,-3 5-22,-6 11-5,-7 3-11,-10 4-14,-10 5 18,-4 66 11,-25 42-12,-7-25-3,14-146-13,-2-11-2,2-9-7,5 18-50,-2-18-36,3-11-1,7-8-23,28-63-337</inkml:trace>
  <inkml:trace contextRef="#ctx0" brushRef="#br0" timeOffset="232960.3244">20639 9171 318,'0'0'562,"0"0"-414,0 0-80,0 0 11,0 0 41,2 2 11,-2-2-41,0 4-62,1 0-28,2 11 0,2 15 6,5 17 24,-4 15-4,1 8-11,-2-6-14,2-13 7,-4-14-8,0-21 1,-3-2 0,2-8 8,-4-4 0,2-2 6,0-4 3,-1 0 9,-2-6-27,-3-6-46,-3-5-2,3 1 37,0 0 11,1 7-28,4 3-40,1 6-34,-2 4-21,2 0-69,-4-4-273</inkml:trace>
  <inkml:trace contextRef="#ctx0" brushRef="#br0" timeOffset="233336.346">20340 8948 539,'-2'-8'190,"4"3"-110,-2-8-47,0 7 15,0 6 24,0 0 1,-2 2-20,4-2-31,-2 4-16,3 0 0,2 2 26,4-2 38,5 2-22,3 1-19,4 3-7,-2-3 8,5-2-16,-4 4-13,-2-2 8,-3-1-3,-5-3-5,-2 0-1,-4 0-64,-8 1-113,-8 12-24,-15 13-47,-107 103-287</inkml:trace>
  <inkml:trace contextRef="#ctx0" brushRef="#br0" timeOffset="233525.3568">20132 9402 304,'7'-15'749,"7"-1"-612,16-20-100,22-12 29,51-34 26,31-1 14,-6 20-10,-89 48-34,-5 7-35,-1 1-18,33-11-3,-8 7-6,-9 4-16,-14 1-72,-16 2-109,-13 4-163,-39 28-174</inkml:trace>
  <inkml:trace contextRef="#ctx0" brushRef="#br0" timeOffset="233967.3821">20636 9145 1167,'0'0'254,"3"3"-254,0 4-24,3 8 24,4 15 13,1 19 62,-5 14-19,-3 21-20,-8 7-15,-7-1-9,-7-6-12,-5-11-3,0-13-48,5-16-8,4-18 11,10-15 23,3-21-4,7-20-197,10-25 1,21-76 141,-16 81 79,20-47 5,3 13 47,-4 20 4,1 16 22,-7 15 20,-1 8-13,-4 7-10,0 10-2,-4 8-29,3 8 19,-5 11-14,4 9-13,-3 13-7,0 16 0,-5 13-6,-3 5-6,-11 5 3,-10 0-6,-9-6 11,-1-13-13,-2-16-5,6-15-2,3-12-21,3-15 9,-1-5-5,-4-8-119,-32-81-236</inkml:trace>
  <inkml:trace contextRef="#ctx0" brushRef="#br0" timeOffset="234193.3951">21955 8438 1487,'0'0'294,"-2"2"-274,0 5-20,-5 13-62,-16 17 62,-10 26 26,-16 19-26,-7 4-68,-2-3-49,7-6-31,8-21 7,9-16 1,14-20 35,7-17 18,10-51-216</inkml:trace>
  <inkml:trace contextRef="#ctx0" brushRef="#br0" timeOffset="234374.4054">21605 8873 111,'10'-10'235,"-1"2"-47,10-1-17,-2 9-62,-1 9-43,1 19 38,-1 15 83,-3 24 7,1 70-43,-16 59-56,-29 47-50,-4-94-23,3 23-22,-2-57-18,26-82-123,5-16 117,4-5-75,-1 8-94,8-26-50,7-26 64,35-206-328</inkml:trace>
  <inkml:trace contextRef="#ctx0" brushRef="#br0" timeOffset="234693.4237">21776 8970 856,'3'0'292,"-1"1"-263,5 1-29,9 8-7,10-2 7,14-6 62,24-11 29,59-27 10,29-35-49,-10 10-28,-108 47-9,-6 7-3,-10 3 5,23-3 2,-18 10-19,-8 12 0,-3 15 0,-5 18 10,-7 27 19,-8 76-14,-9 30-2,12-5 1,5-70 5,0-61 16,-4-2-11,0 6-11,-5 38-1,-5-10 0,-2-6-3,1-19-9,0-17-20,7-10-71,-3-17-38,-6-14-86,-65-92-558</inkml:trace>
  <inkml:trace contextRef="#ctx0" brushRef="#br0" timeOffset="235056.4444">21985 9310 1276,'0'0'240,"0"-1"-240,0-2-41,0 3-38,3-1 46,4-4-51,11-5 60,7-7 24,10-11-34,4-5 2,0 2 25,-11 6 7,-4 14 0,-11 7-1,0 16-14,0 2 15,0 13 23,2 7 5,-2 1 5,-5 6 8,-2-1 2,-6-4 17,-3 6 3,-11 3-9,-7-3-9,-7-7-3,-8-6-21,-1-7 3,4-13-6,7-11 3,1-7-21,6-14-4,0-7-71,5-8-62,8-7-82,8 4-76,40-30-241</inkml:trace>
  <inkml:trace contextRef="#ctx0" brushRef="#br0" timeOffset="235394.4638">23220 8846 647,'6'-4'72,"0"0"-42,4-2 105,-6 2 68,-2 0 13,-2 8-39,0-3-66,-2 2-65,4 3-46,2 3 11,6 14-11,6 16 34,8 15-1,0 12-6,-1 5-3,-1 6-13,-6-5-4,-2-6-5,-4-8 7,-4-13-3,-3-9-6,-10-7-55,-1-6-44,-10-3-69,-10 2-129,-89 21-308</inkml:trace>
  <inkml:trace contextRef="#ctx0" brushRef="#br0" timeOffset="235686.4804">22843 9794 773,'1'0'380,"1"-1"-343,8 1-1,15-3 71,16-3 97,25-15-62,67-17-47,36-20-20,-9 16-20,-65 19-14,-54 17-2,-2 1-2,-4 1-2,40-6-13,-10 10-6,-8 0-15,-15 6-1,-12-2 1,-15 0-1,-5-2 1,-8-2 0,-4 2 17,0-2 11,0-2-5,-4 0-2,-2-5-22,-2-4-102,-11-2-123,-4-5-100,-72-8-232</inkml:trace>
  <inkml:trace contextRef="#ctx0" brushRef="#br0" timeOffset="236467.5251">19366 11094 996,'0'-4'133,"0"3"-133,2-3-12,-1 2-29,5 4 32,8 0 9,4 1 44,16 10 17,14 4-10,14 8-7,15 0-22,60 14-2,31-10-2,21-11 0,-81-14-8,7-3-2,-3-5-7,4-11 5,2-7 3,5-8 0,-12 3-9,0 2 0,-2 1 0,0-9 0,-1-10 1,-13 2 0,2-7 0,4 17 0,-3 13 0,-11 13-1,-47 13-5,-5 3-4,3 3 9,33 9 21,-3 6 38,5-5 19,-1-6 6,52-8 13,28-27-14,18-37-55,-73-20 2,-12 3-13,-51 38-10,-1 5-7,-9 1-41,23-26-10,-19 8 21,-22 2 16,-14 4-67,-17-6-111,-75-81-187</inkml:trace>
  <inkml:trace contextRef="#ctx0" brushRef="#br0" timeOffset="237390.5779">25277 5302 1073,'-7'-2'192,"4"8"-192,-3 8-93,4 26 67,-3 25 26,-6 83 6,-7 64 11,-2 79 19,11-27-5,5-37-4,11-3-12,9 7-3,11-2-4,8-6 7,-2 32 6,2 9-2,4-49-2,-5 13-5,-1 64-11,-12-11 32,7-23-13,-6 1-19,3-44 7,-11-34-7,4-30 5,-5-29 4,-5-75-4,-3-9-6,3-8-1,3 30 1,-5-22 0,0-16 0,-2-12 1,-4-8 6,0-3 14,0 1 3,0-1 5,-4-1-5,-2-6-24,-1-6-36,-4-8-84,-4-15-149,-3-143-436</inkml:trace>
  <inkml:trace contextRef="#ctx0" brushRef="#br0" timeOffset="238428.6373">26789 6869 1281,'-3'-6'118,"1"4"-118,4-8-6,22 5-27,14-7 33,22-10 3,61-35 9,16 0 6,-98 43-7,-2 3-10,32-13 0,-15 6 0,-11 9-1,-12 6-26,-11 0-76,-10 6-114,-5-2-135,-46-2-227</inkml:trace>
  <inkml:trace contextRef="#ctx0" brushRef="#br0" timeOffset="238785.6577">27193 6284 861,'0'-1'351,"0"6"-263,6 2-88,2 12-6,10 11 5,-2 3 1,-3 9 13,-1 6 11,-6 15 8,-8 19-8,-17 61-6,-27 37-18,-20 15-33,14-69-102,12-25-69,28-66-44,6-12 79,2-13 86,-4 12 79,8-18 4,5-12 150,3-10-59,6-5 38,7-2 20,3 1-25,2 2-29,2 9-43,2 1 2,7 0-16,4-2-14,4-6-11,3-6 1,3-9-14,-1-13-65,4-14-92,79-172-354</inkml:trace>
  <inkml:trace contextRef="#ctx0" brushRef="#br0" timeOffset="239208.6819">27987 5860 996,'0'7'228,"-2"9"-201,-5 23-27,-2 28 1,-19 78 7,-17 43 22,-3-18-11,35-121-7,1-11-12,4-5-45,-7 25-87,7-23-51,4-20 16,6-15 103,3-15 26,3-15-77,9-19 55,5-10 60,11-4 84,4 3 14,9 8-22,1 17 1,2 12-35,-3 18-2,-3 16 1,-2 12 14,-4 10 59,-1 3-28,-5 5-20,-4 8 0,-1 9 16,-3 12-10,-2 14-22,-4 6-26,-2 4-8,-6 6-5,-8-10-2,-5-8 4,-6-11-13,-7-12-7,-9-6-37,-8-6-40,-12-2-96,-5-14-91,-64-47-109</inkml:trace>
  <inkml:trace contextRef="#ctx0" brushRef="#br0" timeOffset="239348.6899">28178 6915 479,'6'-35'260,"0"6"-32,9-23-95,-5 18-22,-2 15-58,-4 12-52,-6 7-1,-3 7-91,-4 12-71,-14 16 82,-8 26-128,-91 148-249</inkml:trace>
  <inkml:trace contextRef="#ctx0" brushRef="#br0" timeOffset="239494.6983">27969 7267 366,'4'-11'646,"10"0"-492,11-22-85,14-8 2,11-8-16,9-13-20,1 1-26,-1 1-9,-3-2-29,-3 3-177,83-115-378</inkml:trace>
  <inkml:trace contextRef="#ctx0" brushRef="#br0" timeOffset="239897.7213">29016 5715 1251,'-4'4'210,"1"9"-186,-13 18-23,-7 24-1,-19 23 1,-43 79-1,-27 59-7,23-18-83,80-163-113,8-15-35,3-14 35,4 11 111,14-28 92,10-18 36,11-13 9,7-22 48,11-10 3,0 0-24,-1 15-9,-7 18-35,-11 25-28,-10 16 0,-2 15 0,-4 18 34,-2 15 26,-2 17 27,-5 9-3,-5 11-4,-8 5-20,-2 3-8,-6 3-22,-18 54-13,-15 10-5,-23 4-3,19-60 3,22-62-12,0-7-50,7-12-58,-14 22-16,8-22-37,5-26-8,-16-94-502</inkml:trace>
  <inkml:trace contextRef="#ctx0" brushRef="#br0" timeOffset="240039.7294">29009 6516 304,'3'-17'713,"3"4"-577,6-14-92,0 9-28,-5 11-16,-1 7-34,-9 13-127,-7 21 37,-7 26-53,-103 162-375</inkml:trace>
  <inkml:trace contextRef="#ctx0" brushRef="#br0" timeOffset="240185.7378">28845 6936 1090,'10'-8'203,"9"-8"-151,16-9-38,8-1-14,8-1 0,-3 1-24,-3 9-105,1 6-203,66-18-391</inkml:trace>
  <inkml:trace contextRef="#ctx0" brushRef="#br0" timeOffset="240426.7516">29715 6225 1157,'0'0'196,"3"4"-196,1 3-51,2 16-9,3 17 60,0 16 87,1 14 6,2 9-33,-4 7-30,-2 4-7,0-3-13,-3-10 2,-2-15-12,2-13 0,-3-19-70,3-15-86,-2-15 30,5-23 19,25-149-528</inkml:trace>
  <inkml:trace contextRef="#ctx0" brushRef="#br0" timeOffset="240762.7708">29850 6073 1088,'-3'2'218,"2"0"-218,-4 5-45,8 3-2,0 1 7,5 0-28,7-3 68,12-1 66,13-7 14,13-7-28,8-5-13,2-6-10,-5 4-1,-11 5-8,-7 3-8,-6 2-6,-4 4 6,-3 8-12,-1 3 0,-1 11-7,-1 10 7,-1 10 11,-4 14-4,0 11 10,-9 1-4,-8 6 8,-6 0 3,-8-6-15,-11-2 8,-7-7 1,-4 2-18,-14-10-3,-7-2-93,-12-8-149,-124 19-115</inkml:trace>
  <inkml:trace contextRef="#ctx0" brushRef="#br0" timeOffset="241069.7884">29997 6531 891,'17'-12'229,"0"-2"-166,26-10-36,5-1-7,6 7-10,-2 6-10,-15 11-6,-10 8-36,-16 14-154,-13 12 35,-20 19 74,-23 22-37,-64 61-22,-29 28-11,104-123 67,8-10 90,-22 26 61,24-25 121,13-21-13,13-6-59,7-4-80,9-4 178,16-6 14,17-6-61,16-13-55,8-4-49,-3-5-33,-9 5-22,-16 2-2,-14 4-8,-14-5-76,-6-90-178</inkml:trace>
  <inkml:trace contextRef="#ctx0" brushRef="#br0" timeOffset="241413.808">30128 5576 1368,'5'13'149,"5"10"-149,5 28-18,6 30 10,4 91 8,-34 85 0,-36 70 5,0-112 6,4-15 8,21-42-17,13-32 5,10-81-7,6-10 0,4-9-1,16 29 1,17-16 26,19-14 58,60-8-2,36-38-14,22-24-19,-70 23-23,-19 4-19,-60 11 1,-11 1-8,-6 4 1,15-6-1,-16 2-9,-11-8-10,-5-17-131,0-22-171,-5-210-532</inkml:trace>
  <inkml:trace contextRef="#ctx0" brushRef="#br0" timeOffset="241597.8186">30946 6359 1423,'8'1'258,"13"-1"-240,21-3-6,22-9 3,12-4 4,-5-11-4,-4 1-7,-12 1-8,-10 5-32,-7 1-93,-3-1-98,21-70-302</inkml:trace>
  <inkml:trace contextRef="#ctx0" brushRef="#br0" timeOffset="241894.8356">31284 5800 609,'-5'2'721,"4"15"-694,-5 21-27,2 33-5,0 84 5,-15 50 8,-15-12-7,10-90 6,12-57-5,2-1-1,-5-4 8,-11 34-3,-1-11 3,4-13-1,4-17 1,7-11-8,5-12-1,7-8-31,3-3-28,3 0 35,5 0 24,10 0 111,9-3 23,13-8-44,11-11-45,6-9-27,4-14-18,4-14-14,3-9-158,79-148-409</inkml:trace>
  <inkml:trace contextRef="#ctx0" brushRef="#br0" timeOffset="242430.8662">31671 5750 1463,'8'-6'132,"11"-2"-132,22-9-18,19-7 18,10-4 0,5-2 1,-4 11 0,-4 6 7,-10 6-8,-13 9-1,-14 10-9,-13 8-7,-10 9 2,-18 14 15,-22 20 29,-53 78-29,-80 63 0,-16 25-92,147-178-23,13-18 56,11-11 34,-14 21 1,17-25 3,9-11 15,6-10 6,12-9 60,20-11 16,20-13-5,55-25-41,-72 44-24,41-12 1,-8 14-1,-3 15-4,-4 10 16,-4 12 12,-8 3 6,-8 7-17,-15 7-8,-13 4-10,-12 11 15,-10 3 16,-7 15-2,-8 5-12,-6 12 1,-11 1 2,-3 12 0,-6-8-9,-1-14-3,2-10 0,6-27-8,6-8-1,11-15-42,7-13 2,4-14 20,3-20-149,2-23-187,22-205-454</inkml:trace>
  <inkml:trace contextRef="#ctx0" brushRef="#br0" timeOffset="242586.8751">32061 6492 875,'-16'10'249,"-3"10"-165,-22 18-56,-3 14 4,-3 6 19,0-6-23,11-3-16,9-15-12,15-8-106,15-13-344,17-10 144,107-44-57</inkml:trace>
  <inkml:trace contextRef="#ctx0" brushRef="#br0" timeOffset="242736.8837">32206 6692 497,'-2'2'339,"-2"0"-92,-3 3-95,-3 9-43,-18 16-1,-9 20-15,-13 18 11,-3 10-23,-1 10-39,0-9-23,6-2-7,4-15-12,-2-11-82,-108 40-218</inkml:trace>
  <inkml:trace contextRef="#ctx0" brushRef="#br0" timeOffset="270449.4687">15720 2430 316,'536'-306'50,"-162"167"-50</inkml:trace>
  <inkml:trace contextRef="#ctx0" brushRef="#br0" timeOffset="271355.5206">24982 1525 205,'-11'-6'781,"7"5"-604,-8-3-45,8 4-54,4 1-33,1-1 10,0 0-8,3 0-44,8-3-3,19-7 0,24-12 22,63-21 7,-75 27-8,40-7-8,-8 0-2,-7 4-10,-9 8 5,-5 3 0,-10-2-6,-10 7-56,-7 0-73,-13 3-65,-11 6-113,-17 14-155,-109 97 238</inkml:trace>
  <inkml:trace contextRef="#ctx0" brushRef="#br0" timeOffset="271536.531">24987 2072 845,'11'-7'212,"12"-5"-178,26-11-14,17-9 65,10-2 16,-1 3-34,-11 9-40,-5 5-10,-10 5-8,-10 6-9,-13 0-9,-8 0-75,-11-7-96,-24-68-398</inkml:trace>
  <inkml:trace contextRef="#ctx0" brushRef="#br0" timeOffset="271712.5409">25280 1853 875,'-7'11'211,"-3"4"-155,-7 11-43,-2 9 5,-2 4 32,-3 3-11,0 13-21,-6 5-17,2 13-1,6-1-109,12 6-128,12 84-105</inkml:trace>
  <inkml:trace contextRef="#ctx0" brushRef="#br0" timeOffset="271939.554">25421 2161 686,'-1'8'135,"-1"3"-117,0 14-9,1 9 64,0 8 13,-1 7 13,2-3-12,4-4-32,5-11-34,8-6 9,3-7 3,12-8 0,10-10 20,13-14-11,17-19-8,53-48-34,-82 37-57,41-45-90,26-64-94,-7-90-128</inkml:trace>
  <inkml:trace contextRef="#ctx0" brushRef="#br0" timeOffset="272570.5901">26190 1153 316,'1'-4'832,"3"2"-697,11-10-116,4 3-13,14-3 35,5-3 4,5-2 4,0 5-10,-3 5-27,-11 0-11,-10 7-1,-12 7-36,-5 4-43,-7 14 37,-10 13 31,-15 21-4,-10 13-64,-8-1 1,9-16 31,15-18 35,18-25-25,6-8-25,4-8 8,-1 4 8,7 0 46,1 4 18,8 10 18,8 4 3,3 5-8,3 8 19,-3 1-26,-5 1-14,-6 0 25,-6-5-34,-9-11 5,-4-5 2,-12-2 29,-9 0 47,-21 3-43,-12-1-28,-11-10-13,2-7-31,4-21-46,9-27-35,-14-73-22,26-52-34,35 125 167,3 13 1,-3-34 121,4 27 47,1 29-57,1 11-75,-2 8-36,5 9-46,0 4-8,6 17 54,6 19 62,-2 18 1,12 68-11,-5 48-13,-15 2-12,-12-69 5,-8 23-16,4-20-8,5-73 16,4-8-24,3-9-18,1 26-53,5-24-59,7-25-80,4-23 189,12-30-41,42-82-235,58-183-273</inkml:trace>
  <inkml:trace contextRef="#ctx0" brushRef="#br0" timeOffset="273691.6542">26685 1085 348,'0'0'808,"2"-3"-704,-2 3-104,2 0-5,1 3-5,3-3 10,11-3 17,9-1 18,13-5-8,10-5-18,6-4 0,-8 6-8,-7 4-1,-16 5 0,-8 8-18,-9 2-45,-3 8-4,-3 8 67,-1 9 27,-1 9 23,-4 14 4,-2 3 9,-1 7-14,-6 2-19,4 1-16,-6-4-4,3-4-4,-6-7-3,-6-8-3,-5-9-30,-1-11-46,-3-7 8,1-16 5,10-15-12,6-21-99,8-21-25,7-20 104,8-9 94,5 10 1,6 16 58,-2 19 25,-6 17-14,0 15-59,-3 7-10,0 3-27,3 13-3,-3 0 0,-1 14 30,-7 15 0,-4 6-10,-10 10-92,-5 6-23,-3-1-44,2-9 47,7-14 81,5-21 41,6-10 82,6-8 11,2-7 12,1 0-13,4-1 10,6-1 15,9-5 25,5-9-47,9-7-58,-1-13-20,-3-4-17,-12-2-31,-16 10-8,-12 1-123,-18 10-90,-9-2 69,-9-4-6,-3 2 144,8 7 45,9 7 217,11 9-100,8 9-67,2 6-34,2 13 14,2 12 51,0 21 5,3 17 1,1 12 24,-1 7-29,-2 6-19,-5-4 20,1 0-49,1-9-14,1-10-11,6-13-9,5-15-6,7-11-18,5-10-42,11-14-18,10-18 1,14-19-91,13-26-9,6-14 39,-5-15 75,-10 3 66,-15 11 3,-13 8 96,-14 20 68,-12 16 80,0 11 2,-10 8-72,-2 2-69,-1 2-34,-6-1-32,-9 4-23,-11 4-16,-9 9 0,-6 4-64,-1 6-53,6-8-15,12-6 32,15-8 56,11-7 43,8 0-11,5-2 12,3 1 30,2 0 3,7 3-12,9 3 9,7 3 0,3 3 3,2 6 20,-6 0-17,0 6 15,-4-5-26,-7 2-14,-3-7 4,-3 1-6,7-9 5,-2 0-14,11-9-36,7-8-28,8-14-37,9-16-106,93-119-304</inkml:trace>
  <inkml:trace contextRef="#ctx0" brushRef="#br0" timeOffset="273937.6682">27617 1408 1073,'1'-3'234,"1"0"-150,-1 0-59,2 3 14,0 0 8,0 0-37,11-1 4,8-3-10,21-5 56,21-9 17,53-24-35,17-15-18,-94 36-12,-7 4-6,33-17-6,-18 6-30,-14 7-50,-15 4-26,-11 1-22,-10-3-122,-57-51-498</inkml:trace>
  <inkml:trace contextRef="#ctx0" brushRef="#br0" timeOffset="274177.6819">27924 927 955,'2'4'216,"-2"8"-216,4 19 0,-1 19 2,0 11 68,-3 11 23,-1 14 26,-5 6-25,-3 6-47,-17 61-11,13-111-11,-11 42-5,-4-15-4,1-23-2,6-15 4,2-8-18,5-9-23,1-6-37,-1 1-85,4-5-53,4-7-147,9-58-152</inkml:trace>
  <inkml:trace contextRef="#ctx0" brushRef="#br0" timeOffset="274369.693">27943 1627 705,'6'0'314,"3"6"-239,11 4-17,9 17 49,2 7-11,1 3-29,-5 4 4,3 0 4,-1-7-30,-3 1-21,1-8-12,-4-6-11,-4-8 7,2-9-8,3-7-72,13-11-89,2-15-142,70-101-549</inkml:trace>
  <inkml:trace contextRef="#ctx0" brushRef="#br0" timeOffset="274667.7101">28695 1211 262,'-1'0'185,"2"0"8,0-2 25,1 1-40,5 1-76,0 0-81,12-4 6,16-2 65,20-4 2,64-21-41,30-18-26,-7-18-11,-54 30 4,-3 2-14,-53 20-5,-2-2 20,-4 7-21,21-12-8,-15 2-27,-12 10-41,-14-4-52,-36-33-217</inkml:trace>
  <inkml:trace contextRef="#ctx0" brushRef="#br0" timeOffset="274892.7229">28939 802 478,'-2'0'763,"0"3"-717,0 8-46,4 8-6,0 12 6,0 14 26,4 8 19,1 4-8,5 0-22,3-4-14,4-4 1,-2-9-2,2-15-41,2-13-28,3-16-4,7-19-80,72-119-182</inkml:trace>
  <inkml:trace contextRef="#ctx0" brushRef="#br0" timeOffset="275064.7328">29272 678 1106,'3'12'112,"1"3"-110,-2 13 4,0 11 33,-2 1 13,-4 2-7,-1-4-22,-2-5-5,0-4-18,1-9-44,1-6-106,11-10-207,48-75-145</inkml:trace>
  <inkml:trace contextRef="#ctx0" brushRef="#br0" timeOffset="275234.7425">29479 676 880,'0'2'489,"0"6"-462,-3 11-20,-5 7-7,-5 9 33,-7 8 2,-6 4-17,-9 7-5,-8 8-13,-13 16-25,-52 52-98,-25 27-126,94-119-113,5-11 103,-112 76 37</inkml:trace>
  <inkml:trace contextRef="#ctx0" brushRef="#br0" timeOffset="276138.7942">28682 1484 492,'-1'-2'366,"1"2"-71,-2-2-200,4 8-95,2 10-2,-2 15 2,1 15 46,-1 8-13,-5 9-6,-4-2-1,-3-6-8,2-13-8,4-16-10,4-14-26,4-14-77,11-8 17,11-17 77,19-18-49,18-23-16,54-58 32,-77 86 21,42-38 21,41-16 50,13 19 64,5 24 3,-57 25-30,-53 19-23,-3 4-4,-10-2-22,16 1-13,-20 6-25,-11 6-25,-9 4 25,-7 10 15,-15 22 6,-24 19 2,-61 69-23,71-87-105,-37 33 9,18-19-20,18-22-89,11-21-94,9-12-52,-1-10 51,7-12 300,-2-7 93,7-3 20,2 9 137,5 3-5,2 12-142,6 10-103,-3 15-55,5 11 55,0 13 85,-2 9-7,-3 2-30,-4 2 11,-5-4-7,-3-12-13,4-12-15,3-15-6,4-12-1,2-9 20,3-14-37,5-13-37,5-20-59,6-18 31,10-3 41,3 3 14,0 9 10,4 14 33,-2 14-2,1 18 4,1 8 2,-3 12 7,-6 11-7,-4 11-10,-9 9-7,-6 6-11,-8 2 7,-8 0 1,-3 1-1,-7 1 10,-2-8-11,1-4-15,3-11-15,3-10-29,5-6-121,1-12 143,-2-14 1,-2-15-68,1-16-11,-1-14-58,3-19 14,-6-59-31,10 99 175,-2-32 66,2 25 171,2 27-36,1 16-102,1 13-99,4 19 6,4 21 45,1 21 61,1 71-1,-11-85-9,0 49-46,-5 1-16,-5-5-20,-1-6-7,2-4-13,4-14-54,4 1-100,7-15-197,33-16-561</inkml:trace>
  <inkml:trace contextRef="#ctx0" brushRef="#br0" timeOffset="276811.8326">29931 1156 1088,'2'0'305,"-2"0"-227,0 0-78,0 0-5,0 1-11,0 5-13,1 1-11,2 8-29,8 11 58,2 12 11,-1 12 53,4 11 11,-4 9-19,-3 2-12,1 5-12,-5-5-6,-4-8 3,0-10-11,-1-15-7,-1-14-88,1-7-44,-1-15-2,-3-4 55,-13-41-119</inkml:trace>
  <inkml:trace contextRef="#ctx0" brushRef="#br0" timeOffset="277136.8513">30085 1126 957,'-2'-1'330,"4"-1"-193,-2 0-118,3 2-11,4 0 7,14-4-3,18-5-3,22-7 4,64-20-7,18-9 2,-102 38-8,-10 5 0,32 0-7,-19 12-34,-15 10-34,-14 9 32,-6 7 43,-9 4 22,-6 17 5,-7 4 35,-11 7-2,-8 13-2,-1 3-20,-3 2-16,-4-11-7,4-11-14,2-12-1,1-19-9,0-8-64,-2-15-74,-3-10-117,-51-62-214</inkml:trace>
  <inkml:trace contextRef="#ctx0" brushRef="#br0" timeOffset="277301.8606">30136 1315 682,'1'-3'342,"6"3"-229,7-3-82,10-1 10,11 1 8,8 0-23,7 2-14,-1 1-2,-4 4-10,-4 3 0,-13 4-94,-11 12-205,-18 13-46,-98 138 122</inkml:trace>
  <inkml:trace contextRef="#ctx0" brushRef="#br0" timeOffset="277459.8698">30062 1894 355,'2'0'636,"-1"-2"-483,4 0-123,5 0 42,8-1 40,10-3 25,18-7-55,12-2-38,4-9-31,0-3-13,-3-4-34,-10-13-88,-10-11-74,16-127-259</inkml:trace>
  <inkml:trace contextRef="#ctx0" brushRef="#br0" timeOffset="277811.8899">30380 639 1011,'0'2'713,"4"6"-713,3 15-144,6 19 103,-2 24 17,0 64 24,-17 29 6,-17 17-5,-4-41-1,0 10 11,6 12 2,2-41-1,14-65-4,4-8-8,3-8-6,4 36-9,16-16-6,5-16 21,9-13 34,14-8 47,6-11 6,6-11-33,9-10-21,-1-3-15,-4-9-4,-3-3-7,-8-4 1,-10-2-8,1-5-17,-10-7-61,-3-8-90,-7-16-88,16-191-436</inkml:trace>
  <inkml:trace contextRef="#ctx0" brushRef="#br0" timeOffset="278035.9027">31094 839 1288,'3'0'196,"-1"0"-196,4 0-34,9 1 34,15 2 39,24-6 75,73-10-42,59-26-23,21-24-32,-54 13-2,-1-5-8,-24 7-7,-28 6-30,-76 27-55,-13 5-19,-11 5 7,-5-7-98,-146 20-386</inkml:trace>
  <inkml:trace contextRef="#ctx0" brushRef="#br0" timeOffset="278488.9286">31259 906 511,'1'2'642,"-1"4"-600,0 9-42,2-3 0,0 10 0,2 0 24,3 1-24,8-1-7,4-1-18,14-9 25,9-12 12,23-13-12,60-38-60,25-38-5,-15 12 7,-111 63 25,-8 11 25,-10 3 7,9-4-7,-17 11 8,-9 9 87,-5 10 15,-18 15-6,-14 17-19,-19 11-31,-47 39-23,-23 12-7,-19 13-16,55-39-18,17-24-61,61-52-26,9-11 52,8-6 53,-8 7 59,15-12-11,9-8 4,13-10-1,15-14-28,21-8 56,63-34 1,35 6-44,-18 18-11,-55 23-10,-48 20-6,-5 2-8,-4 2-1,23-13 0,-14 7-80,-12-2-25,-18 0-75,-33-34-438</inkml:trace>
  <inkml:trace contextRef="#ctx0" brushRef="#br0" timeOffset="278690.9402">31537 772 1206,'4'4'219,"-1"6"-219,4 18-62,5 19 59,0 21 3,3 17 36,0 64 2,-10 27-16,-27 26 4,-6-48-14,-5-31 10,9-11-22,18-62-127,12-14-135,42 58-396</inkml:trace>
  <inkml:trace contextRef="#ctx0" brushRef="#br0" timeOffset="278991.9574">32197 1263 1228,'3'-3'353,"0"3"-290,3-4-63,15 1-39,10-7 39,11-9 0,13-5 0,9-6-5,8-5-61,1-1-62,0-3-43,-12 0-102,38-65-294</inkml:trace>
  <inkml:trace contextRef="#ctx0" brushRef="#br0" timeOffset="279246.972">32441 575 1141,'3'7'18,"5"9"-18,1 17-45,5 21 45,2 14 0,-4 14 15,0 10-3,-3 69 8,-17 37 38,-26 41-10,6-76-19,2 13-16,2-38-2,5-28-4,10-71-7,9-10-19,0-7-46,2 12-64,13-23-90,50-92 24</inkml:trace>
  <inkml:trace contextRef="#ctx0" brushRef="#br0" timeOffset="279442.9832">32574 1050 1146,'-9'1'185,"-2"8"-135,-16 13-49,-6 22-1,-9 22 21,-17 18 24,-42 64 14,0 12-31,75-113-7,6-14-21,-20 33-19,17-26-74,13-22-87,16-14-298,65-71 127</inkml:trace>
  <inkml:trace contextRef="#ctx0" brushRef="#br0" timeOffset="279596.992">32615 1294 682,'8'11'234,"3"3"-145,10 17 34,5 21-9,-4 7-50,-5 13-40,-9 1-10,-9-3 8,-8-13-7,0-16-15,4-17-22,7-17-68,7-14-102,84-87-17</inkml:trace>
  <inkml:trace contextRef="#ctx0" brushRef="#br0" timeOffset="280282.0312">33410 451 1346,'-3'-6'258,"3"6"-140,-3-8-100,-1 11-18,-7 8-67,-15 12 67,-16 18 0,-18 19 0,-9 15-8,-8 14-25,2 5 14,5 0-22,10-7-62,14-15 7,18-27 37,20-19-41,17-17-32,16-11 109,13-6 23,13 1 9,7 1 8,1 6 11,-9 11 19,-10 10-4,-16 6 1,-11 11-16,-10 2 17,-12 17 33,-12 8 24,-16 9-13,-10 9-23,-8-6-36,-1-7-12,4-13-15,8-16-3,10-14-86,15-11-26,10-14 16,5-20-53,12-13-166,9-26 72,15-26 153,37-75-106,17-28-91,-60 141 287,-1 5 158,24-34 4,-1 19-21,1 12-3,1 8 0,4 6-9,-8 4-3,-3 10-17,-10 3-11,-9 6-32,-6 6-29,-11 0-37,-4 0-4,-3 10-58,-3 7 46,1 18 16,-3 19 24,-4 18 12,-3 12 6,-8 12 0,-12 55-11,21-98 5,-13 40-6,3-3-10,-5-19-8,1-9-5,3-12-1,0-9-6,7-12-68,6-14-22,6-12 24,3-19-27,3-20-367,4-21 124,23-179 93</inkml:trace>
  <inkml:trace contextRef="#ctx0" brushRef="#br0" timeOffset="280484.0426">33273 1021 877,'0'-2'282,"0"7"-179,4 7-102,7 24-1,4 22 46,11 20 28,4 6 26,4 4-17,11-4-17,3-9-32,4-12-5,2-10-16,-6-12 2,1-8-6,-5-5-9,-5 0-47,-7 2-45,-9 9-31,-12 7-46,-14 11-176,-86 88-431</inkml:trace>
  <inkml:trace contextRef="#ctx0" brushRef="#br0" timeOffset="281762.1157">28211 10321 1190,'1'7'73,"4"5"-73,3 13-6,5 4 0,-4 3 6,-8 5-11,-10 6 10,-16 15-9,-19 12-138,-135 151-323</inkml:trace>
  <inkml:trace contextRef="#ctx0" brushRef="#br0" timeOffset="282070.1334">27896 10887 733,'28'-14'198,"2"6"-100,31-13-35,3 16 25,-2 8-40,-4 3-19,-15 13-29,-13 10-14,-12 23 11,-14 18 3,-12 15 24,-27 67 2,-26 13-13,43-116 1,3-6 1,-15 49-8,14-11 4,6-22-5,9-14-6,4-23-21,8-13 13,7-10 8,15-12 45,13-16-7,15-16-13,9-22-11,7-11-14,-2-5-51,-2-2-162,69-144-297</inkml:trace>
  <inkml:trace contextRef="#ctx0" brushRef="#br0" timeOffset="282550.1608">28793 10749 544,'6'-4'369,"3"1"-244,17-4-97,13-2 5,12 1 66,9-1 9,5 1-25,-10 3-35,-6 5-30,-13 7-18,-12 0-26,-13 5-16,-10 5 30,-13 11 12,-13 17 41,-15 20-41,-8 7-75,-3-3 18,8-20 45,11-20 12,16-17 16,9-6 7,7-6-22,4-4-1,-1 2-22,3 2-38,3 2 27,3 6 33,5 6 0,-4 10-8,-3 10-5,-7 10 13,-4 9 55,-8 10 5,1-1-1,-2 2-13,0-8 28,5-15-41,8-4-33,9-11-3,0-3 3,12-9 18,5 2 13,12-8 23,6-2-18,3-14-6,7-10 17,-7-15-22,-6-12-25,-3-8-27,-4-6-130,25-116-215</inkml:trace>
  <inkml:trace contextRef="#ctx0" brushRef="#br0" timeOffset="282800.1752">30230 10200 1396,'-2'-1'210,"-1"2"-195,-6-2-15,-3 5-31,-16 7 30,-26 11 2,-58 37-2,-24 23-15,97-55-59,8-5-32,-30 19-1,16-12 9,19-10-13,12-9-82,11-7-89,43-13-68</inkml:trace>
  <inkml:trace contextRef="#ctx0" brushRef="#br0" timeOffset="282960.1844">29802 10494 52,'20'2'126,"2"6"24,17 6 2,1 16-25,-5 9 31,-6 22-5,-6 13 13,-7 19-10,-11 65-31,-10-105-32,-6 51-39,0-12-29,-2-14-8,9-14-11,4 4-6,0-20-126,4-12 41,2-16-220,32-101 5</inkml:trace>
  <inkml:trace contextRef="#ctx0" brushRef="#br0" timeOffset="283436.2116">30488 10184 1153,'0'-3'257,"2"2"-212,2-2-45,0 6-8,1 1-20,0 7-17,0 4-6,-4 7 46,-1 15 5,-11 9 5,-9 16-5,-15 15-71,-6-1-38,4-6 7,7-16 31,12-21 31,11-17 22,8-13 1,11-8 17,10-9 6,15-8 77,13-5-22,11-14-13,6 3-12,-9-1-10,-6 9-16,-17 7 1,-16 16-11,-13 6-20,-14 6-13,-14 16 33,-15 14 0,-17 22-15,-10 15-98,3 5 35,12-4 47,19-17 17,19-12-8,18-15 22,10-8 46,10-4 109,6-10-25,6-7-46,4-16-18,6-9-19,0-12-23,-5-7-14,-5-3-10,-8 0-78,-13 2-80,-12 6-103,-35-41-210</inkml:trace>
  <inkml:trace contextRef="#ctx0" brushRef="#br0" timeOffset="283983.2428">30616 10601 555,'0'0'210,"0"4"-132,-2 3-77,4 5 23,2 12 26,2 8 28,4 16 22,0 14 22,0 7-64,1 4-14,-4-2-4,-2-8-7,-3-7-4,-2-11-11,0-3-8,0-9 8,0-8-6,-1-5-10,1-10 7,-1 2 1,-1-6-4,-1-1-4,0 1 11,0 0 1,-2 4-8,-2 0 1,0-1 5,-2 3-6,1-2-4,1-6 7,-1 3 0,2-2 0,-5-1-9,0-2-2,0 2-8,-2 2-2,-6 1 10,1 3-7,-3 3 0,2-7 3,1 1 6,9-6 1,6-1 22,4-1-5,4-3-18,1-1 0,13-9 0,14-11 22,19-6 14,59-26 17,41 10 19,-5 10-23,-109 31-4,-2 0-15,-7 0-6,26-2-12,-10 7-12,-18 1-11,-15 4 11,-8 0 15,-6-3-15,-3-1-10,-7 2-67,-11-2-49,-15 3-142,-140 0-340</inkml:trace>
  <inkml:trace contextRef="#ctx0" brushRef="#br0" timeOffset="285282.3172">18172 1559 1160,'-1'0'126,"1"11"-126,0 27-117,0 72 90,-13 68 21,-27 69 6,-5-49 9,-12 24-8,-15 11 1,0 41 13,4 3-14,10-59 8,26-9-7,0-23-1,10-3-1,11-16 1,26-4-1,9-12-2,16-11-4,4-24 6,-20-71-1,2-3 0,-3 5-1,25 45 2,-5 3 1,13 65 5,-23 36 2,-12 33-1,-24-48 3,-13 36-9,-11 31-1,-12-31 12,-1 18-12,1 3 1,13-10 0,19 2 11,25 16-6,25-18-4,26-31 8,23 19 13,14 18 5,8 5 20,-8 25 11,6 64-5,-25-52-11,-20 6-8,-17 24 10,-32-22-9,-30 33-3,-23-31 6,-18 4-6,-8-4-8,-1-29-4,8-25-15,24-28 0,21-76-6,11-99-25,8-10-141,7-12-119,97-78-218</inkml:trace>
  <inkml:trace contextRef="#ctx0" brushRef="#br0" timeOffset="287175.4255">22958 12735 588,'-12'-7'180,"4"7"-80,-7-6 34,11 4-2,5-2-74,4 1-58,16-9-43,24-15 43,69-62 27,87-86 25,34-15-19,-68 79-24,0 2-3,-30 13 2,-34 17-8,-17 35 1,-54 33 1,-8 8-2,-7 7-19,15 6-66,-12 16 23,-16 26 62,-10 21 15,-26 82 9,-29 49-7,-23 50-2,21-89 3,0-16 4,-5-5 2,-4-21-1,-2-15-5,44-67-2,6-11 4,3-9 8,-22 24 8,10-23 20,6-12 7,3-16-14,-1-16-49,-1-25-9,2-26-40,-5-91 16,12-89-20,18-73 19,10 109 2,1 64 28,-9 108 4,-1 18 28,-4 9 19,4-15 13,-4 20-21,2 13-39,2 3-23,5 4-34,5 9 21,15 10 36,12 13 12,15 10-4,16 11-1,50 43 1,-81-64-7,42 45-1,-7 6-7,-2 7-1,-5 4 8,29 52 0,-12 10 1,0 7 0,-63-120 19,2-6-1,-6-8-8,17 37-10,-11-24-1,-10-17 0,-7-18 0,-6-8 3,-6-9 141,-8-3 27,-19-12-122,-12-10-37,-21-13-12,-56-42-3,-21-20 2,1-3 1,55 46 0,-21 8 1,6 11 5,6 7-5,8 3-1,4 8 0,-3 7 0,3 6-1,-1 3-5,46 1 6,4 2 8,2-2-8,-28-6 1,13 1-1,12 3 2,12-2 8,8 6-4,8 4-5,4-4 1,0 4-2,6 0-1,-2-2-17,3 2-11,-2 0-29,6 0-46,-1 2-34,7 6 51,5 7-40,9 3-44,6 3-107,40 17-296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9-09-20T03:56:45.0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14949 10914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0T02:28:03.08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42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1" timeString="2019-09-20T02:28:52.072"/>
    </inkml:context>
  </inkml:definitions>
  <inkml:trace contextRef="#ctx0" brushRef="#br0">24909 5457 315,'-22'-18'0,"2"1"-3,-18-11-15,-1 3-29,-53-44-4</inkml:trace>
  <inkml:trace contextRef="#ctx0" brushRef="#br0" timeOffset="844.0483">24352 4086 768,'-4'-6'185,"2"5"20,-8-7-80,6 8-71,4 2-53,-2-2-1,2 3-36,2 5-12,2 10 26,9 17 12,4 10 10,8 12 0,4 2 0,5 2 8,-3-5-7,-1-4 0,-8-11-1,-6-2-5,-5-4 5,-8 12 1,-10 18 16,-24 63-2,-28 30-15,38-109-54,5-11-20,-12 40 11,13-27 26,4-21 10,10-15 18,-2-11 8,3-4-1,3 0-11,-2 2-8,2 8 15,-1 8 6,2 12-8,2 22 4,6 16 4,8 9 0,3 1 1,7-8 18,6 2 16,-1-9-11,-3-1 28,-2 3-16,-9 3 27,-7 27 20,-13 75-7,-15-110-31,-9 60 48,-13-15-16,-6-9-11,-4-2-45,4-8-3,3-6-9,12-19-9,8-14-1,11-19 0,2-14 0,6-12 1,3-6 3,0 1-3,-1-6-56,4-14-121,34-90-295</inkml:trace>
  <inkml:trace contextRef="#ctx0" brushRef="#br0" timeOffset="11165.6387">26248 4884 943,'-8'-8'242,"6"5"-157,-7-9-49,5 11 2,4-2-7,0 3-25,0 3-6,0 0-22,0-1-5,0 2 10,4 0 8,2 2 8,11-1 1,14-1 7,29-1 20,68-8-8,39-8-7,-19 0 0,-111 4-12,-10 8-34,-10-2-40,20-1-44,-21 4-124,-46 10-133</inkml:trace>
  <inkml:trace contextRef="#ctx0" brushRef="#br0" timeOffset="11413.6528">26317 5063 637,'-2'0'231,"0"4"-231,-1 10-5,1 7-25,-2 14 30,-2 11 31,0 12 11,-6 13-3,3 6-9,-3 10-9,-6 4-9,2-5-3,1-9 2,0-9-2,10-11-9,5-14-36,5-13-69,9-13-48,2-17-30,51-78-33</inkml:trace>
  <inkml:trace contextRef="#ctx0" brushRef="#br0" timeOffset="11590.663">26326 5443 259,'-7'-4'492,"5"0"-301,-5-3-50,9 7-140,12 0 13,19 0-10,25-4 67,60-8-31,30-11-17,-105 17-16,-9 2-7,31 0-75,-19 8-93,-22 8-119,-41 60-58</inkml:trace>
  <inkml:trace contextRef="#ctx0" brushRef="#br0" timeOffset="11777.6737">26293 5939 616,'0'2'318,"0"-2"-257,7 4-59,5 1-2,15 2 94,14 7 31,8-5-25,7 0-44,2-6-29,-6-3-17,-7-2 5,-5-5-15,-1-5-45,49-61-187</inkml:trace>
  <inkml:trace contextRef="#ctx0" brushRef="#br0" timeOffset="12310.7042">28005 5108 1001,'0'0'172,"3"10"-170,6 7-2,3 12-8,4 19-5,-2 11 13,-3 13 0,-8 9 18,-8 7-5,-7-4-12,-2-13 19,-4-9-5,5-21-14,2-15-1,8-10-105,5-20-64,34-76-197</inkml:trace>
  <inkml:trace contextRef="#ctx0" brushRef="#br0" timeOffset="12632.7226">28140 5096 905,'1'-1'217,"9"-2"-98,15-7-97,24 1-13,61-14 3,39-5 2,12 1-8,-70 13-5,-58 13-1,-9 6 0,-9-1-6,17 3-30,-18 7-9,-11 6 6,-5 3 33,-8 6 6,-8 7 13,-3 1 13,2 3 5,-4 5-1,4-1-18,2 7-3,-2 4-1,-3 5 1,-2 2-2,-11 3 7,-6 2 4,-4-7-18,0-9-15,5-11-141,-60 2-308</inkml:trace>
  <inkml:trace contextRef="#ctx0" brushRef="#br0" timeOffset="12813.7329">28124 5371 1052,'0'-8'160,"4"5"-31,13-4-103,19 0-25,21 6 0,14-1 17,5 4-9,3 3-9,-8 2 0,-9 5-17,-17 2-74,-12 4-125,-39 42-269</inkml:trace>
  <inkml:trace contextRef="#ctx0" brushRef="#br0" timeOffset="12985.7428">28071 5889 717,'0'0'230,"2"3"-208,3 5-10,11 4-10,11 4 112,14 1 15,17-9-42,12-1-47,9-10-19,3-13-21,-5-10-98,-1-12-91,87-105-182</inkml:trace>
  <inkml:trace contextRef="#ctx0" brushRef="#br0" timeOffset="13365.7645">28597 4646 945,'0'3'220,"-1"1"-205,-4 14-15,-4 17-7,-6 26 7,-4 12 19,-5 15-1,-6 9-3,-21 61-1,-10 20-5,-10 0-3,32-72-5,9-1 10,26-63 34,4-4-27,4-5-12,9 38-5,18-11 16,19-8 40,59 18 6,42-23-3,7-30-21,-67-17-23,-57 0-4,-8-3-1,-1 2-5,19-2 3,-12-7-3,-8-3 3,-3-6-9,1-7-2,-1-12-82,2-14-100,57-137-184</inkml:trace>
  <inkml:trace contextRef="#ctx0" brushRef="#br0" timeOffset="13580.7768">29432 5157 927,'3'-6'183,"4"0"-85,11-4-68,5 5 9,7 1 16,2 4-35,5 3-14,-2 2-6,-1 2 0,0 1-51,-1-6-144,31-45-441</inkml:trace>
  <inkml:trace contextRef="#ctx0" brushRef="#br0" timeOffset="13886.7943">29664 4892 1010,'-2'0'183,"4"6"-183,-4 8-32,1 13 10,-4 14 22,-7 15 0,-7 12 2,-9 11 8,-5 5-1,-8-2-9,-3-6-4,0-6-13,6-15-1,8-10-4,11-15 4,9-10 0,5-4 0,10-7 7,1-2 11,11 1 40,15-4 52,14-8-20,9-5-35,6-6-16,-2-6-15,-3-1-6,-4-5-112,64-81-154</inkml:trace>
  <inkml:trace contextRef="#ctx0" brushRef="#br0" timeOffset="14351.8209">30101 4865 709,'17'-5'111,"7"-4"-42,23-2 4,7 5 11,4 0 3,2-1-49,-6 7-26,-7 7-2,-9 1-10,-13 3-11,-11 11-24,-14 4-7,-17 12 18,-21 10 24,-21 11 0,-12 5-44,-1-1-35,12-11 55,27-14 9,20-6-33,23-13 37,14-5 11,12-7 29,8-5 26,3-5-10,-1-1-15,-4 2-6,-9 4 3,-7 3-27,-9 7 0,-4 7-15,-2 10 3,-4 13 11,0 10-8,-4 12 8,-3 7 0,-4 7-2,-6 5 3,-8-5 69,-9 10-18,-16-5 14,-14-5-11,-15-7-8,-50 11-14,82-74 2,-31 5 1,22-17-35,24-22-56,68-135-395</inkml:trace>
  <inkml:trace contextRef="#ctx0" brushRef="#br0" timeOffset="14501.8295">30304 5512 842,'-18'17'70,"-5"5"-62,-26 23-7,-9 6 16,-6 4-17,6-7-79,-24 33-199</inkml:trace>
  <inkml:trace contextRef="#ctx0" brushRef="#br0" timeOffset="14675.8394">30402 5645 602,'-3'12'9,"-6"5"18,-8 15 78,-13 12 66,-15 2-39,-15 3-42,-10-5-18,0-9-12,12-9-33,24-13-27,25-5-63,90-40-300</inkml:trace>
  <inkml:trace contextRef="#ctx0" brushRef="#br0" timeOffset="14921.8535">31208 5253 1139,'2'-25'137,"3"9"-82,6-29-20,10 15-29,10 8 19,18-3 31,59-6 5,55 1-14,18-3-19,-59 13-13,-8-1-4,-22 1-4,-54 13-5,-5-3 4,-7 0-6,31-7-64,-18-5-154,3-65-386</inkml:trace>
  <inkml:trace contextRef="#ctx0" brushRef="#br0" timeOffset="15192.869">31737 4739 999,'2'0'203,"-2"4"-203,1 4-69,1 15 10,-2 9 40,1 15 10,-2 14 9,-1 17 18,-8 71 33,-22 49-3,-24 33 4,8-65 8,-4-10 8,-3-14-31,13-13-23,14-19-2,22-75-6,3-7-6,6-7-23,-1 17-56,5-21-41,9-21 21,5-27-63,57-151-150</inkml:trace>
  <inkml:trace contextRef="#ctx0" brushRef="#br0" timeOffset="15426.8824">31721 5208 899,'-1'0'201,"-3"0"-132,-3 7-52,-12 4 17,-17 12 76,-18 11-13,-59 36-40,-26 27-22,-4 20-20,107-84-8,13-11 5,12-8-12,-13 13-100,26-13-25,22-15 26,23-12-114,158-103-328</inkml:trace>
  <inkml:trace contextRef="#ctx0" brushRef="#br0" timeOffset="15567.8905">31901 5244 780,'4'0'200,"2"3"-134,10 3-42,-1 8 4,6 2 5,-3-3-18,0-1-4,-2-1-11,3-2-35,1 2-143,18 0-205</inkml:trace>
  <inkml:trace contextRef="#ctx0" brushRef="#br0" timeOffset="15763.9017">31335 5629 1188,'4'2'206,"7"3"-196,15 4-10,18 5 18,19-3 45,62-5-6,29-9-33,-17-15-9,-101 8-6,-7 2-9,-3 0-24,25-13-61,-7-2-122,61-54-171</inkml:trace>
  <inkml:trace contextRef="#ctx0" brushRef="#br0" timeOffset="15996.915">33084 4669 1346,'0'-5'153,"-2"8"-153,-3-3-96,-5 12-72,-17 11 139,-20 12 29,-16 12 0,-59 38 0,-22-1 0,106-61-55,9-7-55,-25 17-16,27-14-37,18-12-89,57-24 48</inkml:trace>
  <inkml:trace contextRef="#ctx0" brushRef="#br0" timeOffset="16177.9254">32685 4977 154,'0'3'341,"0"5"-217,2 6-115,-4 17 65,-1 18 43,-4 16 18,-7 9-23,-4 5-22,-9-3-33,2-8-30,0-7-6,2-16-6,2-11-15,6-13-37,5-12-31,7-11 53,9-14-147,49-80-400</inkml:trace>
  <inkml:trace contextRef="#ctx0" brushRef="#br0" timeOffset="16489.9432">32795 5057 294,'3'-16'542,"7"5"-333,7-13-121,8 8-68,10 3-20,9 9-1,6 4-5,-2 4 5,-7 8 1,-8 3 0,-9 3-9,-13 1-12,-7 7 21,-6 7 0,-11 12 43,-11 11 14,-10 19-1,-11 12-29,-31 68-12,-6 15-8,13-13-6,29-42 9,-3 15-9,4-12 0,3-4 0,18-69 0,6-12 0,2-7 0,-8 29 5,9-17-6,5-10-28,4-8-111,7-8-118,33-50-91</inkml:trace>
  <inkml:trace contextRef="#ctx0" brushRef="#br0" timeOffset="16727.9568">32712 5276 845,'15'-5'29,"2"1"-29,17-3-63,12 4 63,0-1 1,-1 8 16,-11-1-5,-9 4-12,-8 5 0,-11 3-32,-10 3 1,-6 7 1,-14 5-11,-8 1-79,0-1-79,-31 32-65</inkml:trace>
  <inkml:trace contextRef="#ctx0" brushRef="#br0" timeOffset="17175.9824">32792 5518 264,'3'0'222,"2"0"-113,13 2-22,11 0-33,18 5 3,5 0-30,-1 4-16,-13 5-11,-18-5-13,-17-2-56,-18-1 69,-24-1 0,-59 9 33,-53-5-33,0-4-12,65-2-26,58 2-40,6-1 36,8 3 33,-12 2-7,13 7-20,10-8 1,3 2 35,6-3 20,0 0 110,2-5 1,1 0-11,-6-3-23,2-1-20,-5 0-8,3 0-5,-3 0-7,0 0-13,-3 0-25,3 0-19,0 0 0,-1 3 5,1-3-3,0 0-1,0 1-1,4-1 0,2 6 4,11 0 37,13-2 2,14 2 14,14-6-10,6 0-29,4-4-6,-6 0-12,-2-1-6,-9-5-81,-9 6-116,31-10-317</inkml:trace>
  <inkml:trace contextRef="#ctx0" brushRef="#br0" timeOffset="17452.9983">33313 5567 854,'-3'-2'186,"-1"4"-128,-5 1-58,-5 11-16,-7 7 16,-5 6 7,-8 4 23,-3 6 20,-7 4 13,-12 4 13,-56 26-1,-49-4-28,-31-11-22,53-21-10,9 1-4,19 14-10,13 10 0,60-26-1,8 2-64,4 2-152,-63 127-318</inkml:trace>
  <inkml:trace contextRef="#ctx0" brushRef="#br0" timeOffset="18344.0493">28443 7034 864,'-1'2'188,"1"3"-188,1 11-9,4 8 9,-2 7 30,-5 10 7,-4 5-7,-5 0 14,-4 3-14,-11 3 7,-1 1-22,-4-5-1,-6 0-14,-1-7-36,1-7-83,6-9-17,10-14-20,10-15 123,15-18-2,16-18 22,21-14 13,22-10 63,57-34 58,25 18 8,-4 22 14,-55 35-28,-3 9-28,-47 6-40,-3 8-23,-6 0-15,25 0-9,-19 8-39,-11-2-130,-13-1-58,-9-2-88,-55-25-192</inkml:trace>
  <inkml:trace contextRef="#ctx0" brushRef="#br0" timeOffset="18548.0609">28907 6918 843,'0'4'210,"-2"9"-210,-3 15 6,-4 21-6,-5 24 69,-8 13 27,-14 63-25,-1 17 32,10 3-65,17-120-19,4-3-8,1-7-3,-4 39-8,3-11-59,-2-12-64,0-15-120,-10-16-48,-31-36-22</inkml:trace>
  <inkml:trace contextRef="#ctx0" brushRef="#br0" timeOffset="18700.0696">28527 7877 175,'-9'-22'168,"1"2"20,-2-15 26,7 2-16,19 0-109,19-5-1,19-4 58,16-7-26,55-21-48,17 8-38,-2 9-22,-55 22-12,-52 17-24,-3-1-69,-3 4-138,63-61-362</inkml:trace>
  <inkml:trace contextRef="#ctx0" brushRef="#br0" timeOffset="18866.0791">29224 7126 1078,'3'-1'216,"7"1"-159,19-3-41,16-4 37,16-4 43,7-4-36,2-1-36,-2-4-24,-1 3-12,-7-1-96,-4 0-111,48-38-238</inkml:trace>
  <inkml:trace contextRef="#ctx0" brushRef="#br0" timeOffset="19323.1053">29573 6715 719,'-2'0'333,"1"7"-241,-4 14-92,1 16 0,0 17 5,-4 4 9,1 5 16,1-6-15,0-2-8,-8-4 5,-7-2 0,-8-11 0,-9-4-12,-2-12-23,9-6 10,11-10 13,10-5 6,10-2-6,3 1-20,7-3 20,11 2 9,20-4 33,17-2-15,55-4-22,-69 11-5,31-3-51,-11 7-11,-16-1-1,-24 0-12,-23 5-64,-25 1 74,-26 11 46,-71 26-91,-58 16-115,21-1 33,135-53 192,19-8 92,1 0 83,6 7-43,21-8 59,13 1-1,20-6-34,14 3-42,50-2-39,9-7-19,-4-4-26,-88 10-14,-3-1-16,-7 1-54,22-8-115,-12-40-212</inkml:trace>
  <inkml:trace contextRef="#ctx0" brushRef="#br0" timeOffset="19668.125">29677 7289 1017,'0'1'286,"0"7"-286,4 12-1,1 12 1,0 17 12,-1 7 21,-1 14-2,-1 1-16,-1 4-9,-4 5 6,-3-6-10,-6-9-2,-13-6-17,-6-15-104,-6-15 70,-7-12-102,4-14-12,2-10-56,7-12 68,6-8 153,9-8 41,8-1 80,5 4 49,3 6 11,3 13-20,0 4 8,-3 6-25,5 2-49,5-3-40,12-4-31,17-10-21,20-3-3,65-28-109,34-15-215,1-20-543</inkml:trace>
  <inkml:trace contextRef="#ctx0" brushRef="#br0" timeOffset="20494.1721">31127 6690 265,'0'0'618,"-3"4"-582,-4 8-24,-7 7-9,-12 9 99,-8 6 21,-10-1-28,-3-6-31,3-1-22,-4-3-16,-4-1-26,1 4-9,1 0-47,5 0-35,13 0-22,18 2-65,18-5-23,22-6-3,25-5 96,51-10 43,-61-7 46,37-8 19,-14 4 51,-14 5 56,-22-2 29,-14 6 11,-13 3-40,-8 0-50,-9 8 25,-17 5 43,-21 10-38,-16 3-47,0-3-22,4-7-18,20-7-3,21-6-67,12-6-26,7-2 7,4-2 10,0 0 40,5 0 22,3 4-29,3 8 34,9 2 12,2 7 56,2 15 10,-4 9 6,1 16-14,-6 13 8,-9 9 12,-5 5-9,-6 1-22,-10-5-19,4-12-8,-3-10-7,4-21-13,8-17-42,6-17-77,12-17-61,96-103-156</inkml:trace>
  <inkml:trace contextRef="#ctx0" brushRef="#br0" timeOffset="20655.1814">31356 7090 178,'16'-9'847,"2"-2"-670,25-6-106,5 2-47,8 5 24,1 0-24,-6 0-15,-4 2-9,-7 4-37,-7 2-122,-13 4-161,-26-2-333</inkml:trace>
  <inkml:trace contextRef="#ctx0" brushRef="#br0" timeOffset="20969.1993">31607 7190 457,'-7'15'207,"3"5"7,-7 16-89,-3 8-22,3 0-13,-4 2-1,0 5-43,-2 3-25,1 3-7,-4 0-14,6-4-2,1-10-92,8-15-77,7-19 6,11-26 144,10-17 21,14-15 5,1-3 16,3 0 81,-4 9 38,-2 14-19,2 8-11,-2 12-11,6 6-21,1 6-26,1 3-14,-5 7-25,-3 1-11,-3-2-2,-10-3 0,-10-4-57,-2-5-60,-13-1-21,-8-11-53,-88-34-428</inkml:trace>
  <inkml:trace contextRef="#ctx0" brushRef="#br0" timeOffset="21327.2198">31351 7341 975,'1'2'187,"3"4"-187,0 12 1,9 10 12,1 18 92,4 7-7,0-1-32,-3 2-41,-8 0-10,-5-8-6,-10 4 0,-11-4 14,-9 7-7,-10-2-1,-4 2-7,5-8-8,9-5 0,9-11 0,12-10-25,14 0-14,17-6 39,16-2 9,20-8 66,57-3 3,-77-3-17,39-4-8,-11 5-7,-10 4-25,-15-2 78,-13 0-43,-8-2-34,-11 0-22,-8 2-19,-3 0 18,0-2-29,0 2-45,3-1-136,22-30-320</inkml:trace>
  <inkml:trace contextRef="#ctx0" brushRef="#br0" timeOffset="43516.489">2894 4441 373,'-6'-7'206,"0"2"-97,-7-9-34,1 5-34,-5-1 10,-3 4 24,-2 1-12,-4 5-8,-6 7-13,1 7-25,-4 13-2,0 4-14,3 9 0,2 1 0,10-4 0,5 0-2,3-10 0,7-2 0,3-4-5,3 3 5,2 3 0,3 3 0,8-1 1,-1 3-7,1-6 7,-1-6 5,0 1-5,-9 3-11,-4 4-1,-10 14 5,-10 18 4,-11 19 3,-36 77 13,-3 28-12,34-22-1,32-124 0,10-4 0,1-2 0,6 32-1,10-5 1,4 0 1,6-1 7,1 3-7,-1-1 0,-9-4-1,-3 1 0,-5-4 0,-10-8 0,-4-10-9,-3-8-4,-5-11 13,-2-4 6,-1 1-6,-5-3-78,-23 16-264</inkml:trace>
  <inkml:trace contextRef="#ctx0" brushRef="#br0" timeOffset="46104.637">10928 5712 887,'-3'0'233,"1"0"-137,-2 0-96,4 16-24,3 6 16,3 18 8,8 21 27,11 16 18,28 75-2,34 52 7,31 17-19,-48-77 8,-2 35 2,-10 1-29,-12-35 0,-3-21-5,-7-9 2,-7 5-9,-2 8 0,-18-83-75,0-8 24,-1-9-107,2 24-125,-14-24-167</inkml:trace>
  <inkml:trace contextRef="#ctx0" brushRef="#br0" timeOffset="46370.6523">11821 5835 1158,'-7'9'204,"-6"4"-168,-11 26-28,-10 25-8,-37 81 2,-29 50 4,-25 5 3,36-69-9,-3 9 9,2-6 0,-1-11-8,3-6 10,6-5-2,49-61-9,6-4-56,4-7-146,-14 36-122,20-12-228</inkml:trace>
  <inkml:trace contextRef="#ctx0" brushRef="#br0" timeOffset="46810.6775">13234 3774 917,'-1'-8'201,"1"5"-86,3-3-115,4 16-30,5 15 3,2 14-1,2 22 28,2 22 15,10 66 9,11 25-11,16-2 1,-8-67-5,-23-58 3,1-2 1,-6-4 7,22 37-8,-12-13-12,-6-8 0,-16-8-1,-7-2-5,-10 4-10,-3-4-67,2-4-98,5-11-89,25-19-60</inkml:trace>
  <inkml:trace contextRef="#ctx0" brushRef="#br0" timeOffset="47089.6933">13882 3719 896,'-9'2'225,"0"3"-165,-7 10-50,-11 18-4,-5 14 26,-9 14 5,-12 10 13,-9 15-2,-13 4-14,-49 55-14,-27 26-8,-18 27-2,46-62 10,22-33-11,67-71-9,17-11-29,11-12-101,-4 17-205,111-46-130</inkml:trace>
  <inkml:trace contextRef="#ctx1" brushRef="#br0">2877 10550</inkml:trace>
  <inkml:trace contextRef="#ctx0" brushRef="#br0" timeOffset="77018.4051">6480 14417 899,'-8'-7'209,"3"1"-53,-4-1-104,4 3-28,3 4-24,1 2 0,-1 0-15,2 1 14,-3 4 1,-3 10 9,-13 20 21,-7 21-12,-17 30 0,-43 76-9,-34 31-3,-33 3 2,50-72 2,14 3-9,24-13 13,45-74-1,5-5-13,9-5-4,-4 32-19,10-9 10,10-1 8,4 2 5,4 10 2,-3 13 8,12 69 7,3 26-16,-2 16 7,-8-66-1,6-18-7,-17-61 0,3-6-6,-1-5 0,12 34 6,3-9-11,0-10 11,6-2-2,2 5 2,6 3 0,3 0 0,2 6 2,9-1-1,2-4 0,4-8 0,4-7-1,1-17 0,5-8 1,6-19 0,57-45 11,44-65 15,56-39-11,-59 71 19,-26 33-5,-24 18-12,-21 18-9,-65 7-8,-9 5 1,-6 5-1,23-4 0,-12 1-1,-4-4 0,10-17 1,21-21 12,66-59-7,43-31-6,-3 42 0,-71 48-1,-58 23 1,-9 4-1,-11 3 0,19-8 1,-17 4 1,-1-5 0,6-35 33,54-104 2,65-150-36,30-71-3,-71 145-55,-25 94 23,-63 110 29,-7 16 6,-5 8 1,5-11 16,-11 9 8,-2 0-23,0-4 10,-3-9-6,1-8-6,7-14-7,7-30-2,20-74 8,10-57-7,-4 8-10,-30 160 2,-3 11 16,-5 8 8,-3-22-8,-7 17-1,-12 0-13,-8 2-2,-15 4-13,-8 7 29,-6 3 3,-7 11 5,6 2 4,3 3-11,6 5-1,2 5 0,5 4 0,-3 7 0,-5 7 1,-7 1-1,-6 7 6,0-4 5,-2-1-11,9-13 7,8-7 2,10-9 9,8-12-16,5-3-2,2-6 0,-2-1-1,2-10-26,0-2 12,0-1 1,4-6 13,-1 5 1,1-3-9,0 0-8,-1-3-17,-4-3-1,-4-3 28,-2 1-3,-5-4 9,-6-4 0,-2-1-12,-4 3 12,-6 3-6,3 4 7,5 11 0,6 5 2,3 7 11,5 2-1,7 1-6,1 2-6,11 0 2,1 3 5,6-1-6,7 4-1,0-2-15,2 4-10,-3 3 2,-7 7 16,-4 8 7,-4 9 1,0-1-1,3-6 0,4-5 0,4-7 6,4-4-5,-1 0 17,-6-2-9,0 1-3,0-1-4,-3 0-2,2 5 0,-2-2 0,-5 0 0,1 3 5,-1-3-3,4 1-1,0-1 6,0-1-7,1 0 1,2-2 0,5 2 9,4-5-2,1-2-7,-1 2 0,0-1 0,-2 2-1,-2 1 0,2-2 0,-1-1-1,-1 3 1,0-2-1,-1 0-1,-2 2 1,3 0 1,-7 1 0,4-3 0,0 3 1,-2 2 0,-1-2 4,2 0-4,4 0 0,-3 0 0,7-1 0,1 1-1,2-2-1,0-2 0,2 0-5,0 0 6,0 0 7,2-2-1,-2 2 2,0-1-1,0 1 1,1-3 1,-1 3 4,-1-3 1,-3 3-9,-2 0-4,0 0-1,0 0 2,-3 0-1,5 0 1,1 0-2,1 0 0,1 3 0,1 0-7,-2-3-5,2 0-3,0 1-3,0 1-3,-1 8 3,-1 2 9,1 2 3,-1 0-18,1-5 10,1-1 5,0-6 8,0-2 1,0 0 2,0 0-1,-2 0 0,4 0-1,-4 0-23,2 2-92,0 4-224,3 49-164</inkml:trace>
  <inkml:trace contextRef="#ctx0" brushRef="#br0" timeOffset="79251.533">5070 16281 34,'0'0'66,"0"0"-18,0 0 2,0 0 7,0 0 16,0 0 25,-1 0-11,-1 0-23,2 0-32,0 0-32,2 4-41,1 10-49,14 57-64</inkml:trace>
  <inkml:trace contextRef="#ctx0" brushRef="#br0" timeOffset="79798.5643">5057 16487 294,'-7'-8'150,"2"3"-23,-8-5-13,7 8-51,1-1 2,4 0-14,-1 3-2,2-1-13,2-2-36,-1 3-1,4 0-31,11-4-11,7-4 34,18-2 9,13-5 0,13-7 9,-1-5-1,-1 3-8,-11 5 0,-10 3 0,-10 6 0,-10 6 0,-13 6-9,-6-2 1,-2 2 7,-6 0 1,3-2 9,-3 1 5,3-1 1,-1 0 1,-2 0-5,0 0-10,2 0 7,-3-1-7,3 1 5,0 0-4,1-2-1,0 2 0,0-2 1,0 0-1,0 0 0,-4 1-1,1-5-1,-3 2-23,-2 1-51,0-2-33,-1 1-48,-15-16-74</inkml:trace>
  <inkml:trace contextRef="#ctx0" brushRef="#br0" timeOffset="80284.5921">5385 16117 330,'-6'-7'129,"2"2"-41,-5-9-4,7 10-69,2 4-15,1 4-40,2 2 17,4 2 23,6 3-1,-4 5 1,6 6-1,-3 4-7,-1 1 7,-1 1 1,-3-1 0,3 6 6,0 2 0,-1 7-5,5 5 4,2 2-5,-4 2 0,3-4-1,-4-4-7,-3-13-5,-2-9 1,-2-7 0,-4-10 1,0-3 11,-3-1 32,-1 0 32,-7-1-32,-5-2-11,-3 3-12,-5 3-4,1 0-5,-1 3-42,2 8-67,-24 33-91</inkml:trace>
  <inkml:trace contextRef="#ctx0" brushRef="#br0" timeOffset="92001.2621">8060 13974 126,'-5'0'177,"2"1"-101,-5 3-25,2-2 11,-1 0 26,3 1 49,4-3-16,2 0-74,0-3-47,5 1-21,-1 0 21,5-2 20,6 0 34,9-3-13,4 1-26,-2 0 3,2 0-12,-7 5 3,-3 1-2,-4 4-7,0-1 1,-2 5-1,0-3-60,0 5-22,-1-4-77,-3-4-14,17-25-71</inkml:trace>
  <inkml:trace contextRef="#ctx0" brushRef="#br0" timeOffset="92227.2751">8212 13666 507,'-3'3'128,"3"2"-95,-1 10-26,1 6-6,1 13 0,2 11 11,1 4-11,-1 4-1,1 5 1,-4-10 6,3 0-7,0-8-1,0 0-28,2 0-52,-2 1-55,-4 57-134</inkml:trace>
  <inkml:trace contextRef="#ctx0" brushRef="#br0" timeOffset="92551.2937">8816 13889 286,'-2'1'72,"2"2"-39,0 1 26,3 2-14,7 0-8,7-2 22,16-2-28,14-6-4,19-10-7,49-21-19,-76 19 8,35-14-8,-11 1-1,-14 4-63,-17 7-45,-10-23-117</inkml:trace>
  <inkml:trace contextRef="#ctx0" brushRef="#br0" timeOffset="92724.3036">9130 13666 267,'-7'21'88,"4"3"-14,-6 26-16,1 4-22,-3 0-19,3-3-5,1-4-12,-1 0-5,2 0-80,-15 73-230</inkml:trace>
  <inkml:trace contextRef="#ctx0" brushRef="#br0" timeOffset="93331.3383">5896 14842 357,'-5'4'57,"1"0"-38,-5 5-7,6-6-1,1-3 37,4-1 24,1-5-32,3 1-16,5 0-9,8-4-3,10-2-11,10-1 5,12-2-6,1-2 0,4 1-7,-6-3-97,42-18-106</inkml:trace>
  <inkml:trace contextRef="#ctx0" brushRef="#br0" timeOffset="93526.3494">6044 14538 534,'0'0'78,"-2"10"-78,0 6 0,2 10 0,0 10 0,-1 13 1,2 6-1,1 12-45,1 9-24,7 12-54,7 173-39</inkml:trace>
  <inkml:trace contextRef="#ctx0" brushRef="#br0" timeOffset="93965.3746">5724 17662 567,'-1'0'118,"1"-4"-22,-2 1-79,7-2-17,5-3 0,6-8 0,11-7 1,6-2 5,6-3-6,6-5-6,4 1 5,1 1-14,-5 9-73,-9 10-52,0 15-127</inkml:trace>
  <inkml:trace contextRef="#ctx0" brushRef="#br0" timeOffset="94165.386">5741 17255 597,'0'1'33,"4"8"-33,9 12-63,1 10 42,5 17 21,2 18 13,-5 10 4,1 12-5,-3 4-12,0-4-31,6-8-62,60 65-102</inkml:trace>
  <inkml:trace contextRef="#ctx0" brushRef="#br0" timeOffset="94563.4087">7358 17448 492,'1'0'97,"1"0"-97,10 0-51,6 0 28,10-2 23,9-5 0,9-5 13,4-1-11,3 0-1,-1-2 8,-5 4-8,-10 0-1,-7 3-39,15-9-116</inkml:trace>
  <inkml:trace contextRef="#ctx0" brushRef="#br0" timeOffset="94788.4216">7527 17179 570,'-2'0'152,"2"0"-71,0 2-81,2 6-36,6 10-5,1 16 25,5 15 16,2 13 13,2 12 5,-5 1-8,3 0-10,1-3-90,43 55-119</inkml:trace>
  <inkml:trace contextRef="#ctx0" brushRef="#br0" timeOffset="95308.4514">9194 15942 258,'6'0'67,"0"0"-56,6 3-5,5-3-5,-2 0 53,1-3 8,4 2-1,0-2-20,6-3-10,4 0-10,7-7 0,4-3 9,4-4-15,0-2-13,0-3-2,-6 2-65,-8 3-83,12-54-188</inkml:trace>
  <inkml:trace contextRef="#ctx0" brushRef="#br0" timeOffset="95525.4637">9442 15480 342,'-6'0'252,"6"1"-155,-1-1-97,6 9-3,0 8-3,1 11 5,2 13-1,-2 19-4,1 11 6,-6 7 0,-2 1 0,-5 2 0,-1-2-36,-23 118-211</inkml:trace>
  <inkml:trace contextRef="#ctx0" brushRef="#br0" timeOffset="104283.9647">12092 15177 569,'-2'-3'136,"-1"3"-65,3 0-44,0 0-6,3 0 25,-1-3 26,-1 3-9,-1 0-18,0 0-27,0 3 0,0-3-6,0-3-12,2 3-21,2 3 12,7 0 9,12 4 0,11-1 17,14 1-4,5-3-5,5-1-7,-4-3 8,-9-4-3,-7-6 3,-11 1 2,-7-2-11,-10 3-13,-3 5-44,-7-4-4,-3-4-94,-1-1-164,-26-51-133</inkml:trace>
  <inkml:trace contextRef="#ctx0" brushRef="#br0" timeOffset="104591.9823">12382 14900 327,'-1'0'228,"0"-1"-27,-1-1-93,-2 4-56,2-1-17,-2 2 22,-2 1 4,-2 3-41,-1 11-5,-4 12-5,-4 12-9,7 9 0,1 1-1,7 5-1,3 1 1,2 3 0,0 1 0,-3 0 0,-3 0-8,1 0-41,-4-6-49,-1-5-70,-2-12-40,-3 1-31</inkml:trace>
  <inkml:trace contextRef="#ctx0" brushRef="#br0" timeOffset="105472.0327">12071 14807 376,'-5'-2'191,"-1"2"-77,-1-4 4,4 4-20,2 2-19,-1-2-17,2 2-23,-1 0-19,-1 4-19,-3 6-1,-4 18 25,-5 14-1,0 15-10,-4 5-2,2 7-12,3 2 6,2 6-11,-1 2 5,6 2 0,4-1-1,6 1-8,7-9-5,5-8-8,4-12-7,9-15 20,0-12 9,3-5 29,-2-3-13,2-5-5,-2-6 2,-3 2-5,-1-4 2,1-3-1,-4-3-8,1-1-1,3-5 9,7-6 6,2-6 2,5-13-8,-1-3 3,-6-14 4,-7-15-10,-7-8 8,-3-13-4,-5-5-2,-7 5-2,-5 0 15,-5 9 3,-4 14 6,-6 3-20,2 13-4,-2 0-5,0 7 5,3-1-5,-4 6-2,2-2 0,0 4 1,-3 1-8,2 2-1,-2 7-9,-1 4 8,-1 2 10,-2 4 23,-6-1-12,0 2-1,-7 3-9,4 2 1,5 1 5,3-2 2,8 5-7,1-2-1,4 3 0,1 0-1,2 0-12,2 3 4,-3-2 2,1 5-1,-1 0 6,-1 3-5,-2 6-1,-3 4 6,1 9 1,-2 7-1,3 1-14,3 4-57,4-2-43,6 0-56,6-3-71,40 40-100</inkml:trace>
  <inkml:trace contextRef="#ctx0" brushRef="#br0" timeOffset="106298.0799">13260 14526 668,'-7'-10'177,"1"1"-94,-7-5-17,4 1-8,-1 1-7,-2 3-27,0 2-4,0 7 14,0 0-22,-5 7-11,-3 9-1,-2 13 0,-5 12-5,-3 11 5,5 7 1,3 5 1,2-1-2,8 4 0,4-4-1,8-3-14,7-7 7,2-9-28,7-13-36,2-10 30,-2-13 42,5-8 27,3-13-3,3-15 3,3-19-15,0-14-10,-1-10-2,-5-7 0,-6 0 1,-6 7 0,-4 12 0,-5 18 8,-3 17 66,-1 13 12,-4 11-68,0 4-19,0 0-9,1 8 9,-4 11 14,-1 16-4,-2 14-9,-1 16 0,5 8-1,3 4 1,4 4 1,2 0-2,0 3 0,-2 0 1,-2-2-1,-1-4 8,0-9-8,1-9 1,2-15 1,2-11-2,1-9-12,2-9-33,1-10-46,4-3-17,5-7 36,4-7-57,8-11-113,48-91-124</inkml:trace>
  <inkml:trace contextRef="#ctx0" brushRef="#br0" timeOffset="106619.0983">13454 15248 507,'-3'12'105,"0"9"-30,-4 17 0,1 7-25,3 5-31,3-6-19,8-7-10,6-12-23,4-7 33,1-11 0,3-12-5,-2-15 5,2-15 15,-1-10-4,-4-11 2,-6-2 16,-6 1 26,-8 10 14,-5 9 24,-8 6-25,-3 6-38,-1 7 9,1 9-3,5 0-6,2 3-18,8 4-12,4 3-48,0 12-253,2 6 61,-2 59-280</inkml:trace>
  <inkml:trace contextRef="#ctx0" brushRef="#br0" timeOffset="125509.1788">5002 14132 238,'-4'0'122,"2"0"-65,-5 3-23,0-2-10,-3 5-1,3 1-23,-2 5-1,-3 3 1,-2 4 0,4-1 0,0-3 0,2-1-2,2-2 1,0 8 1,-2 6 6,-2 12 0,-3 11 0,-4 12-5,-6 10 6,-2 13 1,-4 4 11,0 6-4,5-3-7,5-6-8,8-8 1,5-1 0,6-6-1,2-2 0,2 4 0,3 5-1,-1 7 1,4 15 1,-3 2-1,1 1 0,8 52 0,4 2 0,-11-107 0,-1 0 0,6 47-1,4-8-7,0-5 7,-2-9-8,-2-1 8,-2-4 1,-4 7 0,1 55 0,-6 36 0,7-2 0,-3-51 0,-5-66 0,4-1 1,-2-2 0,5 46-1,0-5-1,0-4 1,3-11 1,0-12 0,5-8 0,2-10-1,4-3 7,9-1-1,2 5-6,8-1 0,3 3-1,1-3 1,5 0-1,3 3 0,3 2 0,1 2 1,2-1 1,-3-6-1,4-2 1,-1-4 0,-3-13 0,3-8 0,-3-8 0,-1-15-1,-4-5-1,-2-11-9,-3-8-4,-7-2 14,-6-6 1,-2-5 7,-6 1-8,-2-1 9,2 1-9,-3-5 0,-1 1-1,1 0 0,-3-2 1,2-2 0,-1-4 1,-2-3 0,-4-9-1,-4-6 0,-2-11-21,-6-64-29,-11-47-2,-14-67-7,-2 87 25,0 16 32,-2 22 2,0 13 26,15 75 22,-4 8-14,1 4-16,-11-41-9,-1 5-9,2 5 0,-1-1 0,-1-6 0,0-5-1,3-11-7,-7-61 8,19 101-1,-5-50 0,1 13 1,1 13 1,-2 19 5,2 7-6,-4 7 6,1 3-5,0 2-1,0-3 1,1-7 8,-3-2-8,0-4 0,-5-4 0,0-6 4,-2-3-5,-1-1-6,-3-1 6,0 7 2,-7 2 4,0 3 10,-1 2-10,1 0 0,1 7-6,3 4 1,-2 5-1,-5-1 1,4 3-1,0 3 2,1 4-1,8 6 5,2 6-5,-1 0 0,2 4-1,-2-1 6,4-4-5,-2 0 0,0-3-1,-1-2 1,5 5 9,-1 6-10,9 2 0,-1 9-13,-1 3 0,4 1-38,2 9 1,3 5 26,4 5 14,-1 5-7,4 7-28,5 8 0,40 93-51</inkml:trace>
  <inkml:trace contextRef="#ctx0" brushRef="#br0" timeOffset="126275.2226">8353 13800 105,'2'15'22,"-2"2"-13,0 26-8,1 13 8,-1 18-3,-1 8-5,1 4 8,-2 2-8,4-4 11,5 3-3,5 5 1,9 6-9,23 63 7,16 25-8,36 58-14,-31-53 8,-2-15-28,-2-11-23</inkml:trace>
  <inkml:trace contextRef="#ctx0" brushRef="#br0" timeOffset="126371.2281">9433 15890 76,'26'-80'0</inkml:trace>
  <inkml:trace contextRef="#ctx0" brushRef="#br0" timeOffset="126586.2404">9016 14146 111,'-36'-33'21,"1"0"3,-33-28-18,5 7 9,3 9-15,4 14-10,3 9-61,-81 40 35</inkml:trace>
  <inkml:trace contextRef="#ctx0" brushRef="#br0" timeOffset="130809.4819">15954 13714 525,'-8'-7'171,"2"4"-23,-5-4-58,1 10-51,-1 1-18,-1 3 14,0 4 16,3 2-26,0-4-25,8-1-21,4 2 20,13 2-1,5 4-6,16-2 8,10 2 9,11-6 0,2 0-2,-6-1-1,-5-2-4,-11 3-2,-8 1 0,-9-2-59,-10-2-7,-1-3-25,-3 3-55,1-4-49,1-13-160</inkml:trace>
  <inkml:trace contextRef="#ctx0" brushRef="#br0" timeOffset="131058.4961">15793 14370 551,'0'-4'149,"2"3"-27,2-3-122,8 5 0,6 3 0,5 1 9,3 7 5,-3 0-13,5 3 5,-1 4-4,4 0 8,4-5-1,1-2-9,3-11-27,0-8-45,0-13-46,-6-7-58,34-78-104</inkml:trace>
  <inkml:trace contextRef="#ctx0" brushRef="#br0" timeOffset="131374.5142">15978 13938 273,'-2'-9'135,"2"2"6,-2-6-3,0 7-24,0 3-15,1 6-47,-1-2-16,0 4-36,-3 8-21,-4 20 21,-5 26 18,-18 72 8,19-79-10,-11 55-6,-4 50-9,22-105-1,-6 50 1,3-7-1,4-4 2,4-15-1,1-11 0,3-14-1,5-15-29,2-13-74,5-7-38,7-13-48,59-44-123</inkml:trace>
  <inkml:trace contextRef="#ctx0" brushRef="#br0" timeOffset="131771.5369">16346 14690 677,'0'1'188,"0"1"-179,0 10-9,2 3-1,-2 7 1,2 5 0,-1 1 0,2-1 0,3-1 1,4-3-1,0-5-1,0-9-19,2-5-22,0-8 5,2-9 37,-3-6 14,0-11 4,-4-5-5,-1-3 16,-6-1 8,-6 4 23,-1 5-24,-4 7 18,-5 5-16,0 9-5,-4 7-17,-2 4-15,5 6-1,-2 3-1,5 5-8,1 7-1,3-1-44,2 6-44,3-1-29,1 2-94,-3 21-122</inkml:trace>
  <inkml:trace contextRef="#ctx0" brushRef="#br0" timeOffset="133257.6219">15368 15416 93,'0'-6'274,"-5"3"-67,2-3-52,2 6-38,-1 0-39,0 0-12,2 3-15,0-3-24,0 0-24,8-3-3,13-1 0,21-7 5,64-17 29,61-21-10,18-4-1,-58 23-17,-2-3-5,-2 8 0,-34 15 5,-54 4-5,-9 6 0,-3 0-1,20 3-1,-15 0-12,-6-1-25,-8 0-19,-2 0-1,0-2-19,0-4-29,1-4-17,1-10-51,1-23-60</inkml:trace>
  <inkml:trace contextRef="#ctx0" brushRef="#br0" timeOffset="133947.6613">16141 15666 532,'-6'-4'195,"1"-3"-45,-5-4-39,0 2-41,0-9-14,0 1-20,-5-6-15,3 5 4,-1-1-2,1 7-4,-1 0-18,-1 6 1,-5 6-2,-1 9-6,-6 8 0,0 12 5,-2 9-11,1 11 2,5 6 8,3 0-8,8-2 8,3-4-4,5 6-3,3 1 8,3-1-7,5 1 2,3-7-10,3-9-17,1-10-21,0-10-24,9-15-29,3-14 5,0-15 75,7-21 20,-3-10 7,-4-12 0,-5 2 1,-11 11 6,-7 11 47,-5 11 39,-4 13 0,1 3 2,-3 12-43,2 0-2,5 4-5,-2 4-26,2-4-19,0 0-15,-1 6-8,-2 8 14,0 9 9,-4 18-1,-4 10 1,-4 14 1,-4 13-1,-1 2 2,-2 9-1,4-1 7,5-5-8,3-5 0,9-12-8,5-12-7,4-15 9,3-10-1,2-13 6,3-4-10,-1-11 5,2-4-19,5-13-29,1-4-47,3-12-124,42-92-260</inkml:trace>
  <inkml:trace contextRef="#ctx0" brushRef="#br0" timeOffset="134272.68">16285 16391 562,'-10'20'111,"1"5"-60,-7 24-38,4 0-7,6-5 0,12-11-6,6-13-14,6-6-37,6-14 0,4-14 51,2-10-10,0-15 4,-3-10 5,-8-8 1,-4-2 15,-9 8 58,-6 9 22,-8 8 49,-5 12-14,-6 8-61,-5 4-30,-3 8-10,1 2-19,6 4-10,2 6-6,5 4-46,2 6-62,3 7-45,7 57-131</inkml:trace>
  <inkml:trace contextRef="#ctx0" brushRef="#br0" timeOffset="135968.777">17102 15087 518,'-3'2'214,"1"-2"-89,1 0-104,2 2-21,1 0-17,4-2 17,2 4 23,5-1 16,8-2-17,0 2-4,4 0-9,5-3 2,1 0-5,2 0-6,0 0-1,0-3-96,0 6-70,36 0-113</inkml:trace>
  <inkml:trace contextRef="#ctx0" brushRef="#br0" timeOffset="136209.7908">17054 15726 355,'0'0'375,"0"0"-214,1-1-149,5 1-12,2 0 0,9-6 58,13-3 1,8-4-8,9-7-24,3 1-14,4-7-5,5 1-8,3-6-60,9-5 12,6-5-129,113-83-134</inkml:trace>
  <inkml:trace contextRef="#ctx0" brushRef="#br0" timeOffset="136451.8045">18073 14787 721,'3'-4'232,"0"-3"-122,8-8-93,7 4-16,6-1 21,-2 2 2,9 2-14,-3 2-10,5 6 1,4 2-1,5 2 0,0 2-32,-1-2-81,-6 4-79,-11-1-46,-17 7-221</inkml:trace>
  <inkml:trace contextRef="#ctx0" brushRef="#br0" timeOffset="136681.8178">18168 14885 340,'-3'-2'254,"3"2"-113,0-2-141,3 2-48,-1 4 18,0 4 30,4 6 0,4 14 49,-4 11 2,-4 17 23,-6 15-23,-11 13-14,-8 8-17,1 5-8,-6 0-6,11-6-6,8-7-11,7-17-41,8-21 8,2-16-145,2-16-36,12-24-19</inkml:trace>
  <inkml:trace contextRef="#ctx0" brushRef="#br0" timeOffset="136856.8278">18209 15368 283,'11'-20'185,"1"3"-47,14-13-35,1 4-17,2-1 1,-4 5-18,-2 6-23,-2-1-23,-2 10-18,0 2-5,-5 4-63,-1 6-128,-7 3-73,-19 45-76</inkml:trace>
  <inkml:trace contextRef="#ctx0" brushRef="#br0" timeOffset="137059.8393">18108 15820 474,'0'0'269,"0"0"-191,4 0-78,6 0 0,4 0 64,4-1 31,6-1-29,4-1-35,-2-1-14,3 4-16,-2 0-1,-2 4-26,-1-4-86,0-4-110,36-31-235</inkml:trace>
  <inkml:trace contextRef="#ctx0" brushRef="#br0" timeOffset="137448.8616">18538 15774 597,'0'3'196,"-3"1"-160,2 2-36,2 4-1,5 0 1,1 2 2,7-1 14,-4-3 11,3-1-1,-3-4-18,-4-3-7,-3-2 22,-1 1 29,1-10-7,0-6-30,1-9-14,2-10-1,1-2-16,-4-2-17,2 9 15,-3 14 10,-1 9-2,-2 8-28,-1 4 31,-1-3 7,0 3 30,-6 1 30,-3-2-24,-2 3-20,-4-2-10,5 3-5,4-4 0,1-3-1,8 0-17,0 0-66,3 1-61,-2 5-9,-1 4 83,-4 53-44</inkml:trace>
  <inkml:trace contextRef="#ctx0" brushRef="#br0" timeOffset="152889.7448">23767 13501 169,'-14'31'473,"-1"24"-428,-31 113-20,0 90-23,8-3 7,12-79-8,-6 36 155,14 13 17,3-35-107,6-15-26,11 2 47,10 42-33,0 3-18,-5-46-19,4 0-10,-1 4 7,0-1-5,10 8 0,-11-24-9,-5-43 1,3-10 0,-5-69-1,0-5 0,0-8-30,6 29-69,-3-19-58,2-15-142,-3-60-306</inkml:trace>
  <inkml:trace contextRef="#ctx0" brushRef="#br0" timeOffset="153567.7836">25001 13495 880,'0'0'149,"-1"0"-131,1 2-18,3 0-17,1 2 17,7 3 2,2 4 16,4 4 12,7 4-8,-2 3 4,0 4-10,-6-1-8,4 5-7,-11-7 0,2 6-1,-3 1-3,0 0-78,-4 4-166,-20 42-205</inkml:trace>
  <inkml:trace contextRef="#ctx0" brushRef="#br0" timeOffset="153785.7961">24937 14244 702,'0'0'117,"2"2"-114,5 4 4,4 1 2,5 2 51,9-3-7,4-4-13,5-2-13,3-7-12,3-12-15,2-10-4,-1-16-95,-1-21-116,73-180-303</inkml:trace>
  <inkml:trace contextRef="#ctx0" brushRef="#br0" timeOffset="154001.8083">25603 13342 628,'-3'3'339,"2"-3"-217,-3 0-100,4 0-21,4 0-1,-2 3 12,13-1-11,6 6 48,19 1-4,10-1-21,8 0-7,-3-4-10,-3 0-7,-8-2 0,-9 2-51,-9-4-75,-10 0-87,-5-14-72</inkml:trace>
  <inkml:trace contextRef="#ctx0" brushRef="#br0" timeOffset="154237.8218">25559 13503 665,'-4'1'228,"2"1"-228,2 13-15,8 18 15,7 20 61,4 27 44,5 8-40,11 66-31,-10 2-10,-24-110-9,-2-4-15,-1 37 13,-9-10 7,-8-15-20,-4-5-27,-6-12-33,3-12-33,0-11-66,-17-70-105</inkml:trace>
  <inkml:trace contextRef="#ctx0" brushRef="#br0" timeOffset="154423.8326">25623 13915 534,'4'-18'186,"2"2"-60,15-23-35,10-6-2,18-3-4,15-6-31,8 3-30,-2 10-12,-4 14-12,-11 15-1,-16 7-22,-12 13-133,-16 8-78,-17 17-28,-61 70-82</inkml:trace>
  <inkml:trace contextRef="#ctx0" brushRef="#br0" timeOffset="154774.8527">25814 14005 590,'-5'8'240,"0"5"-191,-2 21-40,0 12-7,1 3 26,2 0 5,1-11-9,3-12-15,5-13-9,-2-3-1,0-10 1,3-10 0,3-12 26,6-30-26,25-70-15,17-44-6,-35 127 21,-1 8-6,16-25 5,-5 33-14,-6 23-15,-10 19 30,0 17 65,-12 20 31,-8 23 2,-25 75-34,10-103-25,-17 48-19,-4-23-8,4-19-2,5-22 2,7-15-12,2-24-7,8-18-127,2-30-146,4-87-29,23-247-220</inkml:trace>
  <inkml:trace contextRef="#ctx0" brushRef="#br0" timeOffset="154968.8638">26013 12864 497,'-3'3'189,"3"6"-182,3 18-7,0 14 35,4 21 10,6 15 12,4 17-15,19 77 19,13 51 2,4 42-21,-12-56-19,4-25 34,4-46-29,2-18-28,-29-71-4,-1-12-148,-6-8-125,58 43-68</inkml:trace>
  <inkml:trace contextRef="#ctx0" brushRef="#br0" timeOffset="155165.875">26690 13630 791,'-18'57'144,"-44"142"-56,-26 86-10,19-130 24,-15-22-58,8-21-7,45-68-19,7-13-1,4-12 2,-16 21-17,15-26-2,9-28-54,9-36-207,13-240-306</inkml:trace>
  <inkml:trace contextRef="#ctx0" brushRef="#br0" timeOffset="155354.8858">26534 12805 852,'-4'1'213,"4"-1"-162,-4 3-51,4-2-13,-1 5-3,0 6 16,-1 6 4,-1 9-4,1 4-33,-1 0-223,-22 34-250</inkml:trace>
  <inkml:trace contextRef="#ctx0" brushRef="#br0" timeOffset="155614.9007">25962 13405 861,'0'-2'172,"5"4"-146,3-4-25,11 2 15,3-2 56,6 2-8,5 0-4,0 0-19,1 4-17,0-3-8,-3 3-4,-2-1-4,3-6-2,10-2-6,13-13-71,58-20-138,112-66-300</inkml:trace>
  <inkml:trace contextRef="#ctx0" brushRef="#br0" timeOffset="156178.933">27110 13169 989,'0'0'151,"1"0"-151,4 8-22,3 2-14,7 9 9,-1 13 27,-1 15 21,4 13 16,-5 15-8,-5 12-2,-4 67 1,-9 15-1,-4-8-9,1-51-9,-2-7 8,5-65-2,3-6 10,-1 1-14,-5 25-2,5-12-2,0-5 1,0-19-8,1-7 0,3-11 6,0-4 6,-1 0 3,1 0 14,1 0 13,-1-3 6,-1 2 4,-4-5-14,-1-6-38,-7-7 0,-4-12-42,-2-16-41,-2-20-88,-4-64-69,22 86 92,-3-41-37,0-52-64</inkml:trace>
  <inkml:trace contextRef="#ctx0" brushRef="#br0" timeOffset="156440.9479">27063 13693 189,'0'-4'186,"0"2"-8,0-4-91,2 6-43,-4 0-5,2 6 21,0-2 6,0 2 33,2 3-5,-1 6-34,-1 2-18,-1 3-9,-2-3-19,-6 8 2,-6 1 8,-5 8-6,-6 9 3,-5 6-7,0 6-1,-1-4-11,8-8-4,7-15-8,10-12-7,5-15-29,5-2-71,3-8-161,45-85-79</inkml:trace>
  <inkml:trace contextRef="#ctx0" brushRef="#br0" timeOffset="156660.9604">27663 13580 1339,'0'0'162,"5"0"-162,5 1-1,7 1 1,3 5 6,0-6-6,-5 1 1,-3 2-1,-4-2 0,-3-1-23,-2 2-65,-3-2-62,0-1-56,0 2-97,-16 18-3</inkml:trace>
  <inkml:trace contextRef="#ctx0" brushRef="#br0" timeOffset="156785.9677">27420 13997 486,'-3'0'0,"-8"-10"-270</inkml:trace>
  <inkml:trace contextRef="#ctx0" brushRef="#br0" timeOffset="157320.9983">27375 13967 672,'0'-2'310,"0"2"-185,0-1-116,3 2-9,0 1-8,2 5 1,1-4 7,2 6 26,3 5 20,5 8 20,4 10-15,4 5-21,1 8 0,3 0 5,-5-1-19,-1-5-5,-6-8-10,-5-9 6,-2-3-6,-6-7 0,-3-8 8,0-1 4,0-3-1,0-3-12,0-7-67,-7-74-269</inkml:trace>
  <inkml:trace contextRef="#ctx0" brushRef="#br0" timeOffset="157921.0326">28035 13374 850,'-2'-3'183,"4"3"-147,-2-2-36,1 2-24,3 0 15,1-2 9,6-4 35,11-1-5,9-2-6,8-1-14,3-1-4,4 1 0,-3 3-6,-7 0 0,-6 4 0,-9 3-7,-10 3-16,-9 2 5,-2-1 17,-2 6 1,-6 13 31,-9 18 27,-7 21-16,-11 14-7,-7 17-16,-28 67 5,-6 26 14,16-14-10,48-131-11,0-11-16,5-4 5,-8 22-5,6-12-1,3-17 0,0-9-21,5-10-4,-1-16-25,0-120-317</inkml:trace>
  <inkml:trace contextRef="#ctx0" brushRef="#br0" timeOffset="158138.045">28043 13490 597,'6'16'64,"5"6"19,10 19 29,7 16 10,2 14-14,3 7-6,1 7 4,2 4-25,1 4-46,-4-4-19,-2-6-4,-2-6-10,-7-10 4,-1-8-6,-4-12-34,2-8-68,3-18-70,5-21-77,76-129-74</inkml:trace>
  <inkml:trace contextRef="#ctx0" brushRef="#br0" timeOffset="158328.0559">28813 13475 822,'0'-2'258,"2"2"-148,1-4-107,13 6 4,11-2-7,22-2 47,53-13-1,32-23-25,-1-14-12,-101 37-2,-5 1-7,-8-1-26,19-14-10,-17-2-31,-9-9-112,-30-99-297</inkml:trace>
  <inkml:trace contextRef="#ctx0" brushRef="#br0" timeOffset="158560.0692">29100 12935 826,'1'0'274,"1"9"-251,1 13-23,3 18 0,2 20 44,2 23 15,-1 65 29,-9 36-19,-9 5-13,-4-56-23,-6-1-6,6 2-6,-7-13-14,13-79-6,-2-6 7,2-7-8,-10 29-2,1-16-70,-5-10-114,-45-17-351</inkml:trace>
  <inkml:trace contextRef="#ctx0" brushRef="#br0" timeOffset="158733.0791">28812 13740 1337,'-2'-2'256,"2"2"-199,2 2-57,5 10-21,8 2 21,8 9 0,14-2-1,11-5-29,13-12-118,9-19-127,104-100-439</inkml:trace>
  <inkml:trace contextRef="#ctx0" brushRef="#br0" timeOffset="158928.0902">29653 13297 1113,'5'-7'240,"9"2"-210,21-13-30,19 3-1,10-3 1,8-1 0,-10 1 0,-11 6 0,-5-4 2,-4 2-2,2-7-6,-4-7-77,0-8-115,43-90-162</inkml:trace>
  <inkml:trace contextRef="#ctx0" brushRef="#br0" timeOffset="159147.1027">29900 12983 878,'4'10'118,"5"1"-117,11 15 7,6 14 64,6 10 3,2 7-21,-6 0-17,-6-4-14,-8-9-16,-5-6 2,-6-16-7,-4-4 13,-5-13-15,-3-3-18,-1-8-152,-6-69-196</inkml:trace>
  <inkml:trace contextRef="#ctx0" brushRef="#br0" timeOffset="159311.1121">30206 12813 777,'-2'-4'240,"2"4"-125,-2 0-71,-1 7-35,3 12-9,-1 10 49,2 6-16,2 6-15,5-4-18,-1-4-13,5-11-119,-3-12-59,0-8-44,26-55 46</inkml:trace>
  <inkml:trace contextRef="#ctx0" brushRef="#br0" timeOffset="159459.1206">30353 12854 225,'-6'1'462,"5"8"-368,-2 4-40,-3 16 95,-3 11-34,-6 11-23,-5 4-32,-3 0-35,-7 2 4,-4-2-29,-7-5-6,-6 5-85,-10-4-145,-95 50-145</inkml:trace>
  <inkml:trace contextRef="#ctx0" brushRef="#br0" timeOffset="159814.1409">29763 13497 195,'0'6'283,"0"9"-170,3 15 28,-2 13 4,2 4-52,-3 2-25,-2-7 4,0-4-23,-9-2-14,4-9-23,1-8 4,2-12 16,6-7-11,6-11-21,17-27-57,21-24 0,66-76 26,45-4 23,-17 57 7,-115 69 0,-1 4 1,-6 2 5,20-10 22,-10 5 16,-2 5 7,-7 0-11,-8 10-15,-3-2-11,-7 4-13,1 2-23,-1 10-6,1 7 20,-2 13 8,-6 11 0,-6 0-62,-12 2-23,-8-6-37,-12-2-102,-117 43-145</inkml:trace>
  <inkml:trace contextRef="#ctx0" brushRef="#br0" timeOffset="160368.1726">29955 13711 372,'0'7'537,"0"-3"-496,2 14-17,-1 9 57,-1 13 10,0 9 1,-5 8-17,-3 1-9,-3 1-29,-1-4-16,0-5-20,5-16 19,2-16-20,5-8-51,6-14-33,13-18 3,19-27-12,50-68-42,-51 68 43,29-36 58,-16 24 34,-20 28 7,-19 22 58,-8 9 1,-2 5-45,2 5 43,3 6-1,1 4-34,1 11-5,-2 10 4,-3 8-14,0 10-1,0 0-7,-1 6-5,-4-12 0,-5-6 0,-9-11 23,-7-11-14,-11-6-10,-3-13-49,1-13-23,10-23-50,8-24-62,12-74 22,24-64-8,18 3 86,-27 155 84,-6 14 216,0 9-37,3-13-67,-6 16-67,3 10-45,-3 10-1,0 7 1,-3 20 102,0 20 3,-8 26-18,-5 8-45,1 9-21,-3-4-11,4-6 1,1-8-11,3-4-30,-1-12-147,6-6-74,28 32-50</inkml:trace>
  <inkml:trace contextRef="#ctx0" brushRef="#br0" timeOffset="160622.1871">30765 13360 1183,'1'-4'175,"5"0"-175,9 0-102,2 4 57,5 6 30,-3 9-25,-4 9 40,-4 14 0,-2 10 34,-9 9-4,-5 6-1,-6-1-10,-6-4-18,-2-6 33,-2-3-33,3-7-1,-2-4-116,10-8-233,4-35-336</inkml:trace>
  <inkml:trace contextRef="#ctx0" brushRef="#br0" timeOffset="160938.2052">30975 13324 1269,'1'-2'202,"10"-1"-181,10-3-21,16-6 0,19-2 6,12 1-4,8-5-1,1 4 4,-3 2-5,-10 10-12,-19 2 6,-20 6-15,-13 2-18,-10 2-6,-4 5 45,-5 18 34,-5 16 11,-8 16 3,-6 8-25,-2 9-16,-2-9-6,0-5 13,1-11-13,4-8 13,-4-9-3,-9-7-11,-4-6-65,-7-9-137,-1-7-113,4-21-21,-25-80-39</inkml:trace>
  <inkml:trace contextRef="#ctx0" brushRef="#br0" timeOffset="161105.2147">30974 13607 474,'2'-7'299,"4"2"-137,15-10-63,11 2 1,14-6 17,14 1-45,9 2-43,-4 6-22,-5 5-7,-15 5-9,-20 5-46,-17 9-166,-28 12 50,-25 17 116,-73 57-130,-125 84-83</inkml:trace>
  <inkml:trace contextRef="#ctx0" brushRef="#br0" timeOffset="161243.2226">30771 14035 66,'-6'7'253,"4"-7"22,-2 10-146,14-4-35,12 5 107,15-4-31,15 0-29,14-11-35,50-14-65,-79 6-23,36-13-6,-13-6-12,-8-6-45,-15-10-112,32-126-197</inkml:trace>
  <inkml:trace contextRef="#ctx0" brushRef="#br0" timeOffset="161531.2391">31395 12838 1202,'-3'21'75,"-2"17"-73,-13 78-2,-23 64 6,-12 43 12,13-75 1,4-1 4,6 4 2,8-8-16,16-19-8,7-77 1,4-9 14,2-8 11,8 33 3,9-12 12,11-14 30,9-10-33,16-14-9,13-18-7,51-28-11,12-32-12,-6-19-50,-95 42-59,2-10-103,95-186-152</inkml:trace>
  <inkml:trace contextRef="#ctx0" brushRef="#br0" timeOffset="161908.2607">32486 12900 1085,'-2'-17'234,"0"10"-101,0-10-53,-3 9-61,0 8-19,-10 4-7,-18 14 7,-25 12 13,-76 48 7,-60 44-20,-4-10-76,105-62-62,68-32 39,13-10 18,5-2-55,-3 4-122,24-16-21,18-8 148,12-6 101,14 2 30,3 1 75,-3 13 18,-5 10 8,-12 16-10,-11 12 41,-14 12 8,-7 9-13,-11 18-19,-11 9 6,-25 69-34,-18 23-32,5 4-33,28-69-2,10-66-13,7-9-45,1-11-115,-1 19-65,6-21-86,24-66 14</inkml:trace>
  <inkml:trace contextRef="#ctx0" brushRef="#br0" timeOffset="162097.2715">32312 13267 632,'3'-2'295,"6"4"-227,12 5-62,10 4 96,17 1 40,7 1-44,2-7-38,4-6-5,-5-6-20,3-7-19,-2-7-16,-7-2-13,-2-3-88,-9-1-11,-5 2-142,2-56-238</inkml:trace>
  <inkml:trace contextRef="#ctx0" brushRef="#br0" timeOffset="162328.2847">32717 12955 803,'-5'10'57,"0"8"-56,-7 21-1,-2 20 63,-5 20 22,-14 68 10,-5 37-20,-4 20-8,6-53-41,-7 3 2,5-8 5,8-33-13,21-72-10,1-6-4,1-8-5,-3 26-1,3-20 0,6-17-119,4-16-83,36-81-95</inkml:trace>
  <inkml:trace contextRef="#ctx0" brushRef="#br0" timeOffset="162524.2959">32652 13330 1034,'-7'-6'270,"5"2"-148,-12-3-54,4 16-67,-13 19 7,-18 19 52,-17 20 0,-7 7-12,-3 6-24,5 2-15,5-5-9,11-2-24,11-12-116,19-14-184,53-6-364</inkml:trace>
  <inkml:trace contextRef="#ctx0" brushRef="#br0" timeOffset="162690.3053">32714 13520 1071,'6'0'274,"8"0"-218,15 1-40,9 6 10,8 1-16,-5 0-9,-13-2 3,-13-2-4,-9 1-81,-8-3-112,-17 6-118,-122 44-11</inkml:trace>
  <inkml:trace contextRef="#ctx0" brushRef="#br0" timeOffset="162855.3148">32381 13836 787,'4'2'248,"9"2"-161,11 6 90,16-6-12,17 4-54,5-6-62,0-1-29,-10-1-13,-7 0-7,-11 0-1,-14 2-77,-13 0-144,-16 10-287,-143 50 222</inkml:trace>
  <inkml:trace contextRef="#ctx0" brushRef="#br0" timeOffset="163364.3439">27663 15510 752,'2'3'221,"-2"-2"-197,1 5-5,5 6 2,1 6 104,8 12-16,0 14 4,0 7-56,-4 12-11,2-1-25,-7-6-12,0-11-9,-3-5-6,-1-17-46,-2-6-56,0-12-17,2-6 16,-2-16 38,0-17-295,11-148-206</inkml:trace>
  <inkml:trace contextRef="#ctx0" brushRef="#br0" timeOffset="163726.3646">27850 15450 307,'10'-10'183,"-1"1"-114,16-12-25,7 1 55,11 5 30,5 1-39,1 13-32,-4 12-17,-2 8-2,-7 11-17,-3 9 2,-5 9 0,-7 10-1,-3 2-22,-5 0 17,-7-7-4,-4-7-13,-4-15-1,-4-6 0,-7-1 8,-17 5 2,-16 4-10,-14 5-67,-13-2-44,-6-6-9,7-15 0,11-14 49,15-16 46,18-9-8,17-15 25,14-3-8,16 1-17,14 1 33,14 5 0,10 6 16,7 7 19,2 7 4,-9 12-12,-9 7-27,-17 13 0,-22-2-62,-19 11 7,-25 9 17,-135 79-115</inkml:trace>
  <inkml:trace contextRef="#ctx0" brushRef="#br0" timeOffset="163882.3736">27748 16030 336,'6'-4'249,"3"1"-158,14-7-37,8 0 32,2-2-2,7 4-42,3-1-26,-4-1-7,-4 6-9,-10 4-73,-10 5-98,-11 5-83,-7 2 100,-28 29-71</inkml:trace>
  <inkml:trace contextRef="#ctx0" brushRef="#br0" timeOffset="164207.3922">27935 16062 96,'-9'0'235,"0"9"-167,-9 4-57,-4 12-11,3 6 0,2 8 1,5 2 29,3 4-6,4-3 5,4-5 17,1-4 2,-2-3 12,-2-7 18,-4 2-9,-6 1-10,-12 0-28,-10 3-31,-2-3-48,-7-7-25,9-10 52,13-6 21,13-6 52,10-1-20,10-4-22,11-11 4,17-8 16,15-8 49,11 0-17,11-6-29,-2 5-15,-1 6-6,-3 4-9,-13 4-3,-11 10-8,-17 8-152,-19 8-290,-60 33 99</inkml:trace>
  <inkml:trace contextRef="#ctx0" brushRef="#br0" timeOffset="164964.4355">27844 16536 758,'-6'6'103,"1"4"-77,-10 2-20,0 9 0,-2 1 18,-2 1 1,2 3-13,2-1-3,4-9-9,4-4 0,5-7-47,4-5-46,8-1 56,2 1 37,3-6 6,9-4 13,3-3-4,1 0-14,-1 2 5,-6 7-6,0 8-2,0 7 2,-2 2 0,2 10 37,-7 4-23,0-1-13,-8 7 19,-4 3 4,-5-3-2,-5 0 7,-8-1 5,-1-1 11,-5 2-4,-6-3-19,-2-3-10,-3-5 0,6-5-12,0-11-6,9-6-49,4-14-83,3-9-21,7-12 37,1-5 106,4 5 16,1 13 70,2 11-49,1 11-12,2 11 20,8 4 85,3 8-21,6 8-20,0 1-17,-2-2-43,-8-1-7,-5-6 6,-6-7 2,-4-3 11,-7-1 40,-5-2 1,-10 2-36,-10-1-17,-3-7-5,-6-5 4,-2-12-12,2-3-24,3-5 1,9 4 14,9 0 8,9 10-5,9 1-21,6-2-10,14 0 7,9-1 30,18-8-1,8 2 0,11 2 1,-5 3 0,-2 6 0,-5 1 2,-5 6 16,-2 7 3,-1 3 31,-6 5-7,-5 3-24,-6 1-10,-6-6-10,-5 4 8,-5-9-9,2-5-35,8-16-97,81-127-169</inkml:trace>
  <inkml:trace contextRef="#ctx0" brushRef="#br0" timeOffset="165347.4573">28841 15777 1262,'-7'7'226,"0"2"-217,-10 13-9,-4 15 0,-10 8 0,-5 10 6,-5 6-5,0 0-1,4 1 0,3 1-38,4-6-52,2-6-33,11-10-4,4-15-61,10-9-43,9-13 12,10-8 123,2-8 69,6 2 27,-3 0 54,0 3 32,-7 7-2,-4 3-2,-4 4 13,-2 0 16,-2 8 4,-5 4 16,-10 19-19,-10 14-41,-15 14-34,-14-1-14,-7-2-10,2-8-13,12-17-7,15-15-77,20-17-113,59-55-368</inkml:trace>
  <inkml:trace contextRef="#ctx0" brushRef="#br0" timeOffset="165515.467">28788 16765 905,'-5'4'238,"1"1"-136,-3 0 14,-4 3 17,-5 8-35,-7 1-62,-9 9-23,-5 6-13,-7 7-103,-7 6-144,-83 49-343</inkml:trace>
  <inkml:trace contextRef="#ctx0" brushRef="#br0" timeOffset="166029.4963">29302 16179 994,'-4'-8'450,"4"5"-450,0-11-66,12 12-50,2 4 89,2 6 11,-4 6 16,2 15 64,-4 10 19,-1 16-19,-6 8-23,-5 1-13,-5 6-8,-5-6-2,-4-4-9,2-6-8,1-19-1,5-14 0,5-11-39,3-10-18,3-16-9,8-24-70,11-29-34,31-94 80,27-64 14,25 18-11,-75 174 87,-2 9 82,-6 6-10,23-14-31,-11 23-10,-7 11-11,-9 11 13,0 11 24,-8 1 13,0 10-10,-3 1-7,1 3-5,-5 3-21,-1 5 1,-5-1-1,-5-2-4,-5 5 4,-7-2-3,-13-2-18,-11 2-6,-14-2-114,-5-12-125,-92-19-303</inkml:trace>
  <inkml:trace contextRef="#ctx0" brushRef="#br0" timeOffset="166451.5204">30456 15414 966,'-5'-1'313,"2"1"-242,-1-3-32,0 3 27,2 0 46,-4 4-50,0 2-62,-6 12-24,-3 16 10,-7 14 14,-2 16 0,-6 7 0,-7 3-18,-6-2-18,-5-5-30,3-11-19,13-18 14,12-15 43,16-15-58,8 2-11,5 1 74,2 11 23,-3 4 5,4 17 17,-1 6 14,-8 11 36,-6 6-9,-8 2-13,-2-1 4,-4-11-20,0-4-4,4-16-16,3-10-7,6-16 1,-1-2 8,2-2 7,-2-4-23,-1-4-11,-2-4-182,0-8-155,-4-79-442</inkml:trace>
  <inkml:trace contextRef="#ctx0" brushRef="#br0" timeOffset="166908.5467">30432 15741 1099,'0'0'324,"2"0"-261,1 0-63,0 3-16,2-6 16,5 2 1,15-7 17,11-5 0,16-7-10,2-2-8,3 14 0,-9 5-6,-9 11-8,-12 3-10,-13-1 2,-10-5 1,-1-4 13,-3 1 8,0 2 15,0-4-14,4 7 8,-1 2 0,2 3-4,0 5-5,-1-1-11,1 9 11,-4 2 18,-1 5 6,-4 9 20,-8 7 4,-5 2 4,2 9-22,-6 7-4,6 5-4,-2 14 10,-12 62-5,1 19-5,1 3-4,7-58-7,13-63-4,0-6-5,1-2 4,-6 30-6,6-25-25,3-19 25,0-22 0,6-10-27,-3-18-78,0-24-222,15-211-247</inkml:trace>
  <inkml:trace contextRef="#ctx0" brushRef="#br0" timeOffset="167336.5711">30494 16056 1150,'-6'6'103,"1"6"-103,-5-3-34,7-1 23,0-2 11,3-6 6,1-4-6,2-2-76,10-5-19,4-9 56,14-5 26,9 1 13,2 4 0,2 12 14,-5 8-1,-12 4-4,-8 3-9,-5 3 24,-10 6 38,0 10 28,-8 7-18,-3 6-17,-4 2 2,-5 1-3,0-4 3,2-5-6,-3-6-3,2-6 0,-4-2-4,-1-6-17,-4 1-11,-4-6 2,-4-4-12,0-4 2,5-5-1,5-2-7,9 0-29,9-2-90,7 3-188,39-43-824</inkml:trace>
  <inkml:trace contextRef="#ctx0" brushRef="#br0" timeOffset="202730.5956">12173 16109 518,'-2'-6'0,"-4"4"-92</inkml:trace>
  <inkml:trace contextRef="#ctx0" brushRef="#br0" timeOffset="203110.6173">12210 16060 28,'-14'-29'721,"5"12"-578,-11-14-61,12 25-82,6 34-261,4 29 152,2 86 70,2-92 16,8 48 13,8-24-2,4-21 12,0-27 51,-5-15 22,-9-11 56,-1-5 5,19-9-64,29-19-34,94-36-33,88-29-3,29 3-55,-125 59-50,-50 25 30,-70 10 48,-3 0 27,-11 0 0,10 0 51,-9-2 54,-7 2-45,-1 7-60,7 10 0,8 7 6,6 9-6,8-3-30,0-11 19,-2-11 11,-7-2 0,-12-6 1,-4-3-1,-2 6 0,10 0-135,29 36-195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0T02:31:54.79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92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1" timeString="2019-09-20T02:37:36.817"/>
    </inkml:context>
  </inkml:definitions>
  <inkml:trace contextRef="#ctx0" brushRef="#br0">8446 3725 175,'1'-1'230,"-1"-2"-142,1 1-88,1 2 0,0 0-3,-2 2 3,0 1 12,0 2 5,3 2 17,2 7 47,3-1 14,-1 0-25,8 3 16,5 4 17,8-2-23,12 9-25,8 5-25,13 7-16,3 9-7,10 1-5,3 5 5,53 18 2,17-18 5,24-30 53,-68-18-7,-15-5-18,-51-1-15,-3 0-9,-6 3-9,32-2-3,-6 2-5,0 4-1,9-2 2,6-1-1,54-4 5,22-20 0,1-17-5,-61 9 1,-49 18 8,-7-3 5,-5 5-4,24-4-2,-15 1-9,-1 11-6,-6 4-6,1 7 5,6 4 5,7 4 1,1-2 1,3-1 2,0-8 7,-1-3-8,-9-1 7,0-4-2,-8 0-6,3-4 8,4-3-2,9-5-5,6-4 1,2 0-1,-2-2 5,-6 1-5,-8 2-1,-6 3 6,-8-4-5,2 4 0,-4-1 0,-3 2-1,3 2 0,-3-3-1,8 4-6,7-1-19,14-1-8,14-2 1,5 1 3,3 3 10,-13 3 4,-17 2 8,-16 3-1,-13 0-6,-7 0 5,-3 0 8,1 0-10,0 0 12,-5-3 2,-3 0 32,-4-5-32,-5-1 4,2-5 0,-2 6 3,0-1-3,-7 0-6,-9 1 0,-10 2 0,-4-1 0,-1-2 1,-3 2 13,2-5-5,-2-2 1,2 5-4,-4-1-5,-8 0-1,-7 4 1,-51 2-1,-17 10 2,3 2-1,96-5 0,1 1-1,0-2 1,-38 5 0,3-1 0,0 0 0,6-1-1,0-3 1,7-2 0,5-2 5,-5-6-5,-1 2-1,-5 0-7,0-4-7,-2-1 2,5 2 5,3-1 5,4-2 2,11-1-1,2 3 1,5-4 0,3 3 0,2-2 0,-3 1 0,-4 2 0,-6 0-9,-4 0 9,-3 4-6,-1 5 4,3 1 1,10 3 0,12 1-1,6-1 1,10-2 0,3 1 0,-1 0 1,0 0 0,-2 3 0,-4-4 0,-2 3 0,3 2-1,-3-2-1,8 2-4,2-2 5,5 1-25,1-2-8,3-3 2,3 1 8,-3 1 9,3 1 8,1 2 6,-2 2 0,2 0 0,3 5 1,-3-4 0,2-1-6,1 2-7,-1-3-20,-1-1-32,5 1-28,1-6-45,8-4-51,44-28-114</inkml:trace>
  <inkml:trace contextRef="#ctx0" brushRef="#br0" timeOffset="5954.3405">3009 5439 198,'-9'-15'156,"4"3"-17,-4-11-37,2 5 3,1 4 32,-1 3-43,5 6-13,-5-1 12,5 2-7,1 2-29,1 2-30,0 0-19,0 0-8,0 2-9,0-2-3,0 4 2,0-2-1,1-2 10,-1 2 1,0-2 0,0 2 0,0-2 2,0-2 13,0 2 3,0 0-6,2-2 0,-2 2-6,0-2-6,7-7-86,3-2-128,41-63-250</inkml:trace>
  <inkml:trace contextRef="#ctx0" brushRef="#br0" timeOffset="7417.4242">2957 6060 142,'3'1'86,"-3"3"-20,0 2 13,0-2 8,0-2-9,0 1 2,0 0-20,4-3-24,-4 0-23,0-3 5,2 0 3,-2 2 8,1-2 14,5-9 8,0-4-22,1-14-16,2-6-11,1-2 5,-5 5-5,-5 9 20,-1 10 26,-1 7-9,0 5-19,2 2-20,-3 2-11,3 2-4,-2 6 10,-6 5 5,1 12 0,-1 3-2,4 1 1,1 1 0,0-10-5,6-10-4,0-5 3,-2-3 7,2-4 1,1-4 5,4-6 14,3-9-7,4-11-4,-3-7-1,-2 2-1,-6-3 2,-5 11-3,-2 5 8,-4 12-8,1 4 9,0 5-15,-1 2 0,-2 6-12,-1 6 10,1 9-10,0 7 5,5 5 5,1-1-8,6-6-1,2-9 5,-1-5 5,0-9-11,-1-3 11,0-1-6,-1-1 7,-1-6 6,2-7 6,-1-4-2,1-5-9,-8 5 17,2 7 21,0 5-5,0 6-28,2 4-6,-3 4-18,-2 8 17,1 9-7,-1 5 7,-1-1-5,7-10-2,3-5-4,1-8 12,-2-6 0,2-8 12,3-8 3,3-13-8,3-11 1,-2-6-8,-6 4 6,-6 11 6,-3 17 32,2 6-7,-2 13-37,-1 0-9,-4 7 3,-3 11 5,-3 8 0,0-1 1,6-4-1,2-11-8,7-7-6,0-6 5,3-2 9,-3-2-13,1 2-4,2 0-9,0 2 5,3 0-32,2 5-74,1 0-100,2 27-220</inkml:trace>
  <inkml:trace contextRef="#ctx0" brushRef="#br0" timeOffset="8316.4755">2475 4433 453,'-5'-7'206,"2"6"-76,-3-3-53,3 2-59,1 4-17,-2-1 23,-3 7 4,-1 9-10,-7 10-9,-5 17-3,3 8 14,-6 21 5,-1 5 1,0 7-14,3-3 6,3-5-5,5-8-2,6-3-11,7-6 1,10-8 8,10-11-3,7-2 9,14-11 8,8-7-1,12-9-1,3-8-3,9-15-3,-6-9-3,-6-10 0,-10-9 0,-8 1-1,-10-4 1,-6-9 1,-8-5-4,1-8-7,-8-11-1,-1-12 7,0-63-7,-9 99-1,-2-51 1,-6 16 0,-5 17 8,-4 14 33,-7 12-12,-3 6-9,-3 11 6,-2 3-14,-5 9-13,5 8 0,-7 8-14,6 6 7,1 5 6,3 1-6,4 8 6,0 4-5,-4 9-1,3-1-11,6 4-14,0 0-2,1 1-34,4 2-4,2 2-18,2 8-37,4 6-89,8 96-89</inkml:trace>
  <inkml:trace contextRef="#ctx0" brushRef="#br0" timeOffset="8684.4967">2609 4853 551,'-2'-2'239,"2"1"-46,-3-3-130,3 4-63,3 1-12,1 5-4,10 6 16,9 3 12,8 10 9,8 5 1,8 5 1,0 3-7,-2 5-2,-5 1 8,-4 1 8,-5 5 2,-6 4-4,-3-6 13,-6-3-17,-3-7-8,-5-12-4,-4-11-6,-2-9 2,-2-4 19,0-2 60,-2-2 7,1-2-25,-6-2-31,1-11-29,-4 1-9,0-6-29,-1 2-59,-1 5-56,4 8-143,-35-6-537</inkml:trace>
  <inkml:trace contextRef="#ctx0" brushRef="#br0" timeOffset="13085.7484">3425 6161 258,'0'4'66,"3"1"-66,0 5-1,-1 5 1,2-4 1,-1-3 8,-3-4 30,0-3 33,0-1-15,2 9-42,2 3 1,2 15 44,6 8-10,6 7-10,4-1-7,3-4-13,4-6-10,-2-7 7,4-9 4,6-3-6,0-8 3,4-10-5,3-7 1,1-13-4,3-5 1,-4-9-10,-3 1 1,-11 8 4,-9 9-5,-9 14-1,1 7-2,-2 5 1,3 3-1,3 5 1,2 8-8,4 5 9,-2 0 2,1-3-1,-1-3 0,-2-8 1,-2 0 4,-4-7 4,3-2 1,-2-4-1,11-10 16,11-11-1,22-19-10,63-55-13,48-27-2,-4 36 1,-132 73 0,-8 10 5,-8 5-6,19-2 0,-13 9-7,-12 3-1,-4 3-4,-5-2 12,2 6 1,0-2 1,5 6 4,8-2-6,10-1 9,15-6 3,16-12-11,13-9 11,4-5-10,-6-5-1,-11 4 5,-14 2-6,-14 5 0,-9 1-1,-11 4 0,-3-1 0,-3 1 0,0 2 1,1 1 0,2 0-1,-1 0 0,5 4-6,-3 3-1,6-2 8,0 5-1,1-1 1,3 3 0,-2-5 0,-4 0 0,-2-5 0,-3-2 2,-3-3 11,2-7 34,5-10-5,8-10-26,5-3-5,-1 0 8,-1 7 10,-5 11-17,-4 5-12,-7 0 7,-2 8-6,-2 1 0,-2 1 0,-2 1-1,2 1-1,-3-2-5,2 4-16,-3 0-19,2 5-5,-4 5-131,-20 20-336</inkml:trace>
  <inkml:trace contextRef="#ctx0" brushRef="#br0" timeOffset="13926.7965">6036 5796 223,'-2'6'108,"1"0"-73,-1 8 1,4 1 7,1 5-16,5 0 9,3-5-1,1 1-17,1-5 1,0-6 4,0-5 4,-1-5-5,-2-6 10,3-7-11,-2-5-11,-3 0-1,-2-2-7,-5 4-1,-1 8 5,-1 7 32,-3 3-8,0 6-9,-2 3-15,-8 5 7,-3 11-5,-2-3-2,0 5-6,6-2 1,7-7-1,5-5-21,1-10-1,1 0 22,2 0 6,2-10 23,6-7-11,4-7-8,-5-7-1,0 3 14,-9 13 52,-2 6 0,-5 5-36,2 4-24,1 3-6,-2-3-9,3 3-6,-5 4 0,1 0-2,2 5-16,3 1-78,1-2-46,1 0-71,-2 1-137</inkml:trace>
  <inkml:trace contextRef="#ctx0" brushRef="#br0" timeOffset="15291.8746">4413 5067 136,'0'-10'141,"0"4"-69,-2-11-21,2 2 8,-1 0 31,-2 1 24,1 1-42,2 3 12,-1 4-8,2 2-34,3 2-34,3-3-8,6-1 0,9-2 0,-2 0 0,4-5 1,-4 8 7,-4 0-8,-7 2 1,-2 2-1,-4 2-5,0 3-6,3 8 11,0 5 0,3 9 26,-2 9 10,1 9-3,-1 5-15,2-3-6,0 2-12,-1-1 8,-2-1-7,0 0 5,-6-1 3,0-4-8,0-3 0,-6-4 9,3-8-4,0-10 2,0-7 1,3-6 6,0-3 13,0-5 56,0-4-6,0-9-60,0-11-18,0-13 0,3-10 0,3-1 0,0 7 0,-1 10-1,0 10 1,1 6-1,5 3-12,3-3 5,6-4 7,7-1 1,2-1 0,3-1 0,-8 2 0,2 3 1,-9 5 0,-4-2-1,-1 4 6,-2 1-5,-5 6 0,-2 4-1,-3 4 1,0 1-1,0-1 0,-2 0-18,2 3-49,0-2-46,0 4-88,2 11-15,-4 45-91</inkml:trace>
  <inkml:trace contextRef="#ctx0" brushRef="#br0" timeOffset="16689.9546">7055 5126 509,'-6'-14'191,"1"0"-107,-6-17-29,2 0 16,1-1-28,0 2-4,1 1-4,0 9 11,1 3-17,-2 7 7,-2 4-26,-5 5-4,-8 5-6,-3 7-7,-5 11 6,-2 7 1,3 9-7,5 1 5,5 8-4,6-2-6,7 0 6,4 3-7,6-7 5,4-3 7,7-5-5,2-4 5,5-9-5,3-5 0,-1-5 5,2-10-6,3-10-4,-2-5 2,0-8 8,-3-12 1,-2-4-1,-6-3 1,-6 1 8,-3 2-7,-5 7 16,-1 1-11,0 9 0,-1 5 16,1 8 8,1 3 0,-1 6-13,0 0-17,0 0-6,0 6-14,-1 1-10,-2 10 20,-5 13 10,-1 13 1,-1 10 11,-4 8-3,0 7 0,1 4-9,3-3 2,-2 0-1,6-8 1,3-2-1,0-10-1,2-6 0,2-9-1,2-7 1,0-9-1,0-1 1,0-7 1,2 0 0,0 0 6,-2-4-1,0-5 0,-1 1 3,1-2 0,-2-2 5,4-1-2,1-8 0,10-4-12,3-10-47,7-7-63,6-3-65,62-58-139</inkml:trace>
  <inkml:trace contextRef="#ctx0" brushRef="#br0" timeOffset="17056.9756">7248 5534 292,'0'0'191,"-2"0"-131,2 0-51,0 0-9,0 2-11,2 6 11,-2 11 24,0 3 24,0 11 27,-2 2 5,2-3-16,0-2-28,2-11 8,0-2-16,0-9-10,1-4-3,3 0-7,1-8 7,5-8 7,8-9-2,-1-9-7,0-7-4,-4-4 2,-9 3 1,-4 4 28,-5 9 4,-3 2-17,-4 5 15,0 4-5,1 5-14,-2 1-17,3 5-6,2-1-1,-1 2-1,-1 1-29,2 1-40,3 3-58,-3 8-73,-18 44-92</inkml:trace>
  <inkml:trace contextRef="#ctx0" brushRef="#br0" timeOffset="27941.5981">2900 8454 211,'-3'0'173,"1"-3"-67,-2-1-13,-4-2-37,-2 5 16,3-3-35,-1 0 20,3 2 3,2 1-9,3 1-12,0-3-16,2 3-13,-2 0-4,1 0 12,-1 0 0,0 0-7,0 0-2,0 0-2,0 0-7,-1 0-5,-1 3-79,2-3-106,0 3-97,7 9 41</inkml:trace>
  <inkml:trace contextRef="#ctx0" brushRef="#br0" timeOffset="28706.6419">2873 8363 277,'0'0'165,"-1"0"-58,-1 0 2,1 0 17,1 0-1,-2 0-38,2 0-33,0 0-26,-1 0-13,1 0-5,1 4-10,1-4-12,8 0-3,8-4 15,15 2 11,7-4-2,3-2-9,-1 1 1,-6 3 6,-6 3-6,-2 1 0,-3 1 0,-4 3-1,-6 0 1,3-1 0,-7 4-1,-2-6-9,0 1-35,-2 0-49,-4 2-40,1 0-73,-2 14-47</inkml:trace>
  <inkml:trace contextRef="#ctx0" brushRef="#br0" timeOffset="29013.6593">2785 8812 99,'5'-2'100,"3"4"-82,4 1-13,9 0 88,3 1-5,3-2 1,-3 2-5,1-4 1,-1 0-1,0 1 6,-1 2-51,-1-3-16,2 6-7,-2-3-10,1 2-4,-4 3-2,4-1 0,-6 1-30,-3-4-51,-3 0-41,-3-4-38,-8 0 8,-20-38-58</inkml:trace>
  <inkml:trace contextRef="#ctx0" brushRef="#br0" timeOffset="29396.6813">2906 8530 361,'-3'0'170,"3"-1"-68,-2-2-15,1 3 12,1 3 1,0-3-37,-3 1-49,3 1-14,0 7-27,0 6 9,0 12 18,-2 6 18,1 11-6,-2 5-1,0 5-4,2 3 4,-1 7 1,2 9 10,-2 5-8,2 3-2,0 3-5,4-5-6,0-12 0,0-11 1,2-16-1,-1-13-1,1-13-23,-3-10-36,-1-1 7,-2-9 1,4-7-12,11-88-201</inkml:trace>
  <inkml:trace contextRef="#ctx0" brushRef="#br0" timeOffset="29891.7097">2970 8261 367,'0'2'185,"0"-2"-118,0 0-14,-3 0 22,3 2 13,0-4-23,0 2-37,0 2-16,3-4-11,-3 4-1,0-2-8,4 0-2,2 2 10,6 1 0,11 0 16,2 4 1,3 0-5,0 1-3,-8-3-8,0 3 1,2 2-1,-1 0 5,1-3 0,7-2 2,0-1-7,1-4 7,-2-3-7,-5 0 5,1-3-4,-5 2-1,-5-2 10,-4 2-10,-7 1 0,-5 6 6,1-3-7,-5 0-18,0 0-84,-6 0-105,-31 10-39</inkml:trace>
  <inkml:trace contextRef="#ctx0" brushRef="#br0" timeOffset="30348.7358">2949 8869 145,'-2'4'71,"2"-4"-29,0 4-11,0-1 17,0-3 21,0 0 0,0 3-36,0-2-24,2 6 24,0 1 27,2 3-7,1 1-4,2 2 17,1-2-27,6 1-1,12-4 29,10-2 20,13-7-16,9-6-29,3-4-15,-4-6-12,-6 6 0,-16-3-9,-9 7-5,-14 2 0,-5 2 7,-7 1 2,0 1 8,-2 0-1,1 0 4,-3-3-21,-2-3-23,-5-3-88,-2-5-70,-30-25-143</inkml:trace>
  <inkml:trace contextRef="#ctx0" brushRef="#br0" timeOffset="31320.7914">2727 8055 40,'-2'-5'239,"2"0"-142,-4-11-35,1 7 37,1-1 48,-2 2 33,-2 2-42,2 3-57,0 0-21,4 3-29,0 0-26,0 3-5,2-3-11,2-3-10,15 2 10,13-5 11,16-4 11,13-3 1,5 0-3,-4 0 0,-2 1-3,-8 5-5,-4 2 0,-2 3 0,1 6-1,-3 0 1,-2 2 0,0 6 0,-4-1-1,3-2 1,-2 0 0,2-1 0,-7-2 1,-2-3-1,-10 0 5,-7-3 0,-2 0-6,-9-3 6,-3 3 6,-2-1 11,-3-1 56,-1-4-7,-5-5-49,-5-5-23,-2-6 1,-5-4 8,1 0-9,-3 0 6,-1-3-6,2-1 1,-2 1 0,2 3 0,-2-2 1,4 6-1,2 3 0,3 2 0,6 8-1,0 2 1,7 1 0,3 6-1,0-4-11,0 1-1,0 3-3,2 0-6,2 3-5,3 1-7,2 5 20,8 1 13,1 8-6,4 0 6,3 7-1,1 3 1,8 5-1,2 3 0,1 4 1,2 5 0,-1-1 0,-9-5-1,0-5 1,-9-7-1,-6-2 0,-7-3-1,-4-3-22,-8-1 24,0-1 29,-9 0 16,-2 2 0,-5-1-18,-1-2-3,1-5-10,4 1-14,4-5-42,7-4-57,3 4-150,3 17-373</inkml:trace>
  <inkml:trace contextRef="#ctx0" brushRef="#br0" timeOffset="37384.1382">4129 8508 39,'-2'0'66,"2"0"-65,-1-3-1</inkml:trace>
  <inkml:trace contextRef="#ctx0" brushRef="#br0" timeOffset="37504.145">4175 8387 100,'-4'-2'0,"-6"4"-4</inkml:trace>
  <inkml:trace contextRef="#ctx0" brushRef="#br0" timeOffset="38255.188">4190 8429 118,'-2'0'117,"2"0"-46,-2 1-38,0-1-14,1 2-7,-1 0-12,1 0-1,-4 2 1,0 0 23,0 1 26,2-3 16,0 1 19,2-2 27,-1-1 24,1-1 3,-3-2-23,-2-1-43,-2-2-25,0 1-13,-2 1-16,1 1-4,1-1-1,5 4-1,1 0-5,2 0-7,2 0-43,1-3 4,2 6 18,5-2 21,-1 2 20,9-2-5,6-1-3,3-1 3,0-2-2,-1 2-2,-5-2-4,5 3-5,1-4 7,6 1-8,7-4 8,2-1-8,1-2 0,-3 4 5,-2-1-6,-7 3 1,-11 2-1,-4 1-1,-9 2 0,-7-1-14,0 0 3,-4 2-6,4-2-29,-2 4-28,1-4-16,-2 3-35,3 2-77,0 3-14,0 7 34,-3 44-18</inkml:trace>
  <inkml:trace contextRef="#ctx0" brushRef="#br0" timeOffset="38864.2228">4117 9096 283,'-10'-2'137,"-1"-2"-29,-2-1 3,0 1 4,2-6 16,6 5-1,0 2-26,5-3-41,4 4-20,0 2-23,-4-1-20,4 1-15,6-3 7,6-3 8,7 1 12,11-3-5,6-2 2,4-1 3,6 5 3,-3 0-3,2 2-1,0 2-10,0 2 5,-3 2-5,-2-1-1,-8 3 1,-3 1 5,-7-1-6,-5-2 2,0 1-1,-4 1 0,-1-4 5,-1 0-6,-3 0 1,-5 4-1,-2-4-1,-3 4-1,-1-1-5,-2 0-1,-3-3-4,1 0 5,-1 3 7,1 0 16,-6-3 20,2 2-36,-7-1-11,1-1-70,0-3-82,-25-26-331</inkml:trace>
  <inkml:trace contextRef="#ctx0" brushRef="#br0" timeOffset="42069.4062">5394 9100 351,'-3'-7'223,"2"-1"-58,-4-10-40,4 10-20,-1-2 1,2 2 11,-3 7-28,3 1-43,-1 0-46,1 1-16,-7 7-22,0 9 35,-8 16 3,0 19 14,-8 15-13,8 9 0,4 5-1,7-11-6,11-15-30,9-15 35,3-14 1,6-9 14,6-7-13,4-8 17,7-10-8,2-9 4,6-7-5,-3-6-9,-1-3-12,1-4-20,-7 3-23,-9 6-16,-10 11-8,-15 7-5,-6 6 13,-10 0-221,-53-21 2</inkml:trace>
  <inkml:trace contextRef="#ctx0" brushRef="#br0" timeOffset="42309.4199">5567 9073 597,'-3'0'205,"3"4"-152,-1-4-40,-2 7 4,-4 8 25,-3 15 52,-6 20 17,0 22-43,-6 16-40,6 5-10,3-5-18,7-8 0,8-13-7,5-6-29,3-5-48,1-14-15,0-8-18,2-9-45,-4-16-21,4-13 61,26-97-161</inkml:trace>
  <inkml:trace contextRef="#ctx0" brushRef="#br0" timeOffset="42551.4338">5826 9032 193,'-6'-3'620,"4"0"-481,-2-1-89,4 0-50,4 4 0,5 0 21,18 0 34,16-7 11,17 2-16,13-1-31,-4-3 1,-10 2-13,-17 3-6,-14 1-1,-10 3-14,-10 0-74,-7 3-43,-5-3-46,-44 11-63</inkml:trace>
  <inkml:trace contextRef="#ctx0" brushRef="#br0" timeOffset="42769.4462">6055 9077 614,'-11'7'206,"3"2"-145,-11 13-25,-3 12 51,-3 11 36,-2 14-37,1 8-47,4 9-26,2-3-5,7-7-8,5-14-9,6-13-72,4-10-21,1-11-17,3-6-79,6-10 110,8-18-7,64-78-158</inkml:trace>
  <inkml:trace contextRef="#ctx0" brushRef="#br0" timeOffset="42977.4581">6119 9226 310,'-1'2'372,"1"0"-202,0 0-164,0 10 16,1 1-2,1 14 85,-2 7-27,4 5-30,1 6 7,3 3-14,2-3-23,0-1-8,0-10-1,6-3-8,-3-7 0,3-8-1,10-11-4,8-10-32,16-17-33,14-17-144,132-142-66</inkml:trace>
  <inkml:trace contextRef="#ctx0" brushRef="#br0" timeOffset="43422.4836">6676 8906 849,'-6'-4'250,"2"-2"-149,-8-4-13,1 1 7,3 2 20,2 3-28,1 3-75,-1 6-12,-7 11-19,-7 16 11,-7 21 8,-1 16 0,2 3-11,11 2 5,7-7-1,8-10-11,4-11-27,9-12-36,4-12 19,13-12 23,13-16 8,9-17-55,8-16-1,-9-5 36,-14 9 34,-18 8 17,-11 11 37,-11 9 41,-6 4-4,-6 7-40,-9 11-4,-6 9-9,-7 16-7,5 11-14,3 9-7,11 1 6,7 0-5,2-9-2,6-10 8,5-9 0,4-9 5,3-7-4,0-5 0,5-8 15,11-12-16,15-10-56,9-11-128,100-65-268</inkml:trace>
  <inkml:trace contextRef="#ctx0" brushRef="#br0" timeOffset="43735.5015">6925 9583 31,'-8'12'478,"-1"5"-308,-5 16-91,2 7-11,10 1-23,4-1-44,7 0 31,4-4-2,3-1 6,-2-8-14,5-9-7,-4-10 17,6-20 16,0-16 4,0-14-17,1-16-22,-10 0 5,-7-1 12,-10 12 27,-7 11-9,-1 11 20,0 10-17,-2 9-15,-2 4-17,1 8-17,-4 11 8,-1 2-4,3 9-6,4-4-88,2-3-71,3-8-53,0-10-89,-30-36-371</inkml:trace>
  <inkml:trace contextRef="#ctx0" brushRef="#br0" timeOffset="44329.5355">5216 8694 609,'-3'0'225,"3"0"-164,0 0-61,3 0 6,-3 0 27,0 0 32,0 0-23,0 0-30,0 2-12,1 3 0,5-1 8,7 0 34,17-3 25,25-5 31,80-25-2,75-39-12,47-19-30,-69 32-26,-34 10-4,-22 13-7,-25 19-2,-22 13-3,-50 3-12,-4 4 2,-3-1-1,26 3 0,-14 4 1,-11-3-2,-10-3 0,-11-1 0,-5-4-29,-3-2-11,-2 0-5,1-4 4,-4-3-17,-3-14-206,-36-62-216</inkml:trace>
  <inkml:trace contextRef="#ctx0" brushRef="#br0" timeOffset="44608.5513">6188 7392 688,'0'2'165,"2"3"-165,2 4-38,0 7 38,3 10 5,-3 11 68,-4 15-2,-6 11-19,-5 12-32,-4 8-4,-2 2-10,-1-8-6,6-5-84,10-6-120,48 54-150</inkml:trace>
  <inkml:trace contextRef="#ctx0" brushRef="#br0" timeOffset="46118.6377">7638 7487 312,'-3'-3'178,"2"2"-58,-2-5 20,-3 0 7,1 2-14,-5-3-40,1 2-21,1 0-12,0 2-3,2 2-9,-2 1-19,-1 1-12,-3 9-17,-6 16-8,-4 16 8,-2 19-2,1 20-4,-3 70-13,25-102 11,1 41-7,8-12 11,7-27 4,9-17 10,6-10 4,7-14-1,10-14 11,8-17-3,13-18-4,4-13-4,-1-26-1,34-57-11,-29-29-1,-66 115-20,-4 6 4,2-40 4,-15 15 3,-16 19-11,-8 9 15,-9 11 5,-8 8 32,3 2-13,3 10-4,6 3-14,7 6-1,2 6-15,4 6-45,-2 14-5,3 5-62,2 10-133,-5 71-219</inkml:trace>
  <inkml:trace contextRef="#ctx0" brushRef="#br0" timeOffset="46359.6516">7780 7667 591,'2'4'86,"0"-1"-56,4 4 84,5 6 37,4 4-16,8 10-43,5 12-29,5 10-14,5 8-19,-5-1 11,1-6-23,-8-7-12,-3-6 3,-8-4-3,-6-3-5,-2 1-1,-5-7-37,-7 1-59,1-5-44,2-5-64,11-15-150</inkml:trace>
  <inkml:trace contextRef="#ctx0" brushRef="#br0" timeOffset="47032.69">8681 7335 262,'-3'-11'161,"-2"-1"-49,-3-8 25,-3-1 14,-1-1-25,-4 1-6,2 1-33,1 2-19,0 2-31,2 5-14,2 7-23,-1 4-3,-3 8-6,-7 15 9,-7 13 10,-3 15-9,2 7-1,4 2-2,9 2-14,9-5-14,3-6-23,7-10 35,6-6 18,3-5 0,9-11-10,8-13 4,9-15 6,6-17 7,1-10-5,-5-9 8,-11 1-1,-10 3 0,-9-3 0,-7 8-1,-2 0 8,-4 6 19,-2 9-2,-1 9 21,2 8-12,2 0-42,-1 4-3,2 7-41,-3 6 23,-3 13 13,-5 12 8,-2 11 7,-2 5-1,-3 8-5,1 6 0,-4 9 7,0 14 11,1-1 17,1-6-27,10-12-9,3-13-7,6-15-1,6-9 7,0-10 1,1-9 3,0-5 9,-3-8-4,3-3 5,4-4-13,5-8-4,11-5-106,6-9-127,58-72-419</inkml:trace>
  <inkml:trace contextRef="#ctx0" brushRef="#br0" timeOffset="47348.708">8920 7884 854,'-7'16'111,"-1"2"-99,-4 18-6,-3 3 0,9-6-6,5-4 12,5-4-12,4-6 37,3-10-13,0-2 2,1-10 22,3-7 21,5-6-18,-1-9-26,0-4-8,-4-5-7,-6-4 2,-5 0-4,-6-3-8,-4 7-1,-2 9 1,0 9 25,4 6 20,-2 7-21,-3 4-13,-4 9-11,-4 8-38,-4 9-55,-1 10-99,-39 66-120</inkml:trace>
  <inkml:trace contextRef="#ctx0" brushRef="#br0" timeOffset="47910.7403">7412 8754 514,'-2'0'129,"0"0"-79,-3 0 4,3 0 58,1 1 17,1-1-19,-1 0-49,2 0-35,-1 0-26,3 0-34,2 2-59,1 6 48,6 2 45,15 2 24,15 2 36,26-9 39,76-5 12,51-22-38,19-8-31,-86 11-7,-14 8-11,-10 3-15,-14 8-8,-56 2 0,-2 0 5,0 0-5,26-2 2,-6-4-3,-6-2-29,-8-4-23,-8 1-22,-8-4-25,-10 0-138,-18-28-246</inkml:trace>
  <inkml:trace contextRef="#ctx0" brushRef="#br0" timeOffset="48638.7818">7770 9344 642,'1'-9'270,"1"2"-144,5-11-66,2 2-1,1 1 4,1-1-11,1 6-29,3 2-23,7 4 0,2 7-1,1 4-6,4 5-1,-1 9 7,-3 5 1,1 9 5,-7 4 4,-2 9 10,-8 0-5,-5 4 26,-6 3-10,-6 3-6,-9 8 2,-1 3-4,-7-10-14,4-4 4,0-8-9,6-15-3,5-11 0,5-10 11,4-11 35,2-12-44,1-14 8,5-13-10,4-22 11,11-7-1,4-9-2,7 0-8,3 9 0,0 3-1,-1 4 0,-4 9 0,-1 6 1,1 3-1,-6 10 0,2 1 0,-4 5-1,-2 5 2,-3 5-1,-3 3-26,-7 9-45,0 4-42,-1 1-49,4 4-38,1 0-125,7 19-35</inkml:trace>
  <inkml:trace contextRef="#ctx0" brushRef="#br0" timeOffset="49029.8043">8532 9054 612,'0'-3'254,"0"3"-125,5-6-80,-4 6 17,4 0 14,4 0-31,-1 6-25,4 2-16,2 3-1,2 5-6,-6 4-1,-6 6-9,-5 5 9,-9 11 3,-11 6 12,-7 5-15,-8 4-5,-3 0-25,5-4-21,7-14 12,15-11 6,8-14-28,8-8 5,5-6 56,9-6 83,6-2 41,7-3-7,3-8-25,-2 0-14,-4-1-20,-3 3-25,-3 7-16,-3 5-17,-4 2 0,0 6 0,-6 0-8,0 0-44,-4 1-79,-1 1-95,-22-5-413</inkml:trace>
  <inkml:trace contextRef="#ctx0" brushRef="#br0" timeOffset="50124.8669">9257 8739 761,'1'-1'180,"1"1"-156,0-3-24,2 3-12,2 3 12,0 0 13,8 2 16,2 3 17,12 1 8,5-3 20,3-4 26,10-6-2,10-9-13,8-12-20,7-6-34,-2-6-14,-11 4-5,-12 1-3,-13 9 0,-14-1 15,-7 1-6,-7-1 7,-5-5-10,-5 0-15,-7-5 0,-2 1-6,-4 1-4,-4 9-4,5 1-2,-4 6-7,2 9-1,-5 1 17,-3 12 5,-10 1-6,-8 11 8,0 8 1,1 1-1,3 8-1,10 4-13,4 5 2,6 9 0,-3 5 12,5 7-7,0 1-2,6-1-11,0 1 20,6-2 8,3-5-8,4-10 4,8-7-4,4-9 21,9-4 5,8-10-1,9-4 5,10-8-4,1-11-5,6-10-6,-2-6-15,-6-6-22,-4 0-47,-6 4-67,-4-3-71,-3-1-99,43-52-225</inkml:trace>
  <inkml:trace contextRef="#ctx0" brushRef="#br0" timeOffset="50582.893">10014 8795 364,'0'0'368,"1"0"-152,-1 0-131,0 3-31,2-3-19,1 3-26,4 5 7,4 1 10,-1 8-1,2-1-14,-3 3 8,0 2 7,-2 2 1,-7 3 42,-3 5-23,-7 9 16,-6 8-26,-4 1-15,-6 2-2,0-1-19,2-5-39,3-6-12,3-12-10,4-3 5,0-14 16,8-3 22,4-5 18,2-8 7,2-7 5,4-15-12,14-11 9,7-16-9,17-11 0,12-4 0,-1 6 1,-4 5 12,-8 12 10,-8 11 10,-6 6 30,-8 4-5,1 7-11,-5 0-2,0 4-21,-2 1-11,-2 2-12,3-1-1,0 3-18,-3 3-54,-4 2-46,-3 4-52,-6 1-73,-6 1-43,-39-5-25</inkml:trace>
  <inkml:trace contextRef="#ctx0" brushRef="#br0" timeOffset="51455.943">9380 8083 354,'-3'-3'196,"1"0"-43,-1 1-51,2 0-3,1 0-6,0 2 12,1 0-9,2 0-33,-1-2-10,5 0-5,14-10-17,19-2 7,19-9 17,60-12-2,21 1-16,4 0-4,-106 27-1,-1 0-8,-1 2-6,35-5-2,-10 5-7,-8 1-1,-9-2-1,-12 5-6,-4-2 1,-11-1 5,-1 2 1,-8 0 2,-5-1 5,-3 0 8,-2-6-4,1-6-19,-4-10-5,-1-2-9,-7-6-2,0 0 2,2 3 4,-6 4 10,4 2-1,3 3 1,1 3 5,5 6-3,-2 5-1,6 3 5,0 2-6,4 2-21,-2 0-17,0 2-1,4 2 9,9 3 25,6 5 5,9 6 1,4 3 0,1 2 6,-3 0-7,-6 0 0,1 5 0,-10 0 1,-5 5 8,-4 0 10,-5 6-8,-5 4 5,-2 0-7,-4-6 5,-1-6-8,-5-4-1,-2-2-5,-8-3-54,-11 1-12,-10-3-21,-6 2-45,1-3-73,-64 10-294</inkml:trace>
  <inkml:trace contextRef="#ctx0" brushRef="#br0" timeOffset="100320.738">2075 11283 1004,'-8'0'189,"7"-2"-87,-5-4-79,4 6-22,4 0-1,-1 0 22,2-2 13,6-1-14,11-6 3,10 0-6,10-1-2,7 0-4,0 6-6,-2 2 0,-8 6-5,-4-2-1,0 1 1,1 0 0,3-3 0,2-4 5,-3-2-6,3-3 8,-10-5-8,0 2-6,-7 0-11,-10 2-17,-4 5-16,-7 3-31,-5-2-69,-37-7-469</inkml:trace>
  <inkml:trace contextRef="#ctx0" brushRef="#br0" timeOffset="100632.7558">2170 11490 913,'-3'1'236,"2"-1"-172,-2 6-58,1-4-6,1 2 6,2 3-6,-1 11 6,6 15 26,2 12 1,-2 12-6,4 1-19,-4-4-7,4 3 0,-6 0 8,0 3 0,-2 1-8,-4-1-2,-4-8-11,1-1-30,-3-10-25,6-9-47,2-12-63,2-13-131,23-62-178</inkml:trace>
  <inkml:trace contextRef="#ctx0" brushRef="#br0" timeOffset="100855.7686">2249 11777 768,'0'4'264,"0"-8"-130,0 2-110,2 2-5,7-4 4,10-1 16,11-2-3,12-8-11,9-1-17,3 2 1,-1 3-9,-5 5-25,-5 9-24,-13 3-43,-9 6-88,-9 2-69,-20 47-106</inkml:trace>
  <inkml:trace contextRef="#ctx0" brushRef="#br0" timeOffset="101090.7819">2102 12397 787,'4'-4'119,"7"2"-103,8-2-16,17-8 111,9 0 33,14-11-12,4 2-28,0-3-58,-5 2-20,-9 8-14,-7 3-11,-8 3 1,-9 4-2,-7 0-24,-5 0-45,-5 1-39,-2-8-40,2-53-185</inkml:trace>
  <inkml:trace contextRef="#ctx0" brushRef="#br0" timeOffset="101963.8319">1917 10804 644,'-8'-1'190,"1"-1"-113,-7-2-38,4-2 0,2 2 13,2 0 29,0 2-10,6 1-14,0 1-18,4 1-14,-4-1-7,2-1-18,1 1 0,1 0-36,4 3 36,10 5 8,12 5 65,13-2-7,20-5 5,58 1-23,36-19-11,-7 0-8,-60 9-5,-51 8-6,-4-1-11,-3 2-6,32 10 0,-9-2 6,-9 5-7,-5-4 2,-7 0-1,0-6 10,-1-4-10,-3-5 7,1-9-2,-1-4 0,-6-1-5,-5-4 8,-9 9 2,-8 5-1,-2 4 17,-2-3 24,-4-1-22,-8-3-29,-4-9-9,-9-1 3,-7-1 6,-8-5 4,0 1-3,0 0 7,4-1 2,3 6-2,7-3-7,8 4 5,-2 4-5,12 5 11,1 2 14,6 4-9,3 0-17,0-2-42,7-1-26,-2 4 34,4 4 22,7 3 12,11 5 7,10 9-6,3 4 5,2 2-5,-3 11-1,-4 0 0,-3 4-7,-9-2 0,1 5 7,-6-1-1,-8 1-7,1-2 7,-7-8-6,-5 2 7,-13-3-36,-1 1 12,-12 4 3,-6 0-33,-4-3-51,-2-4-87,9-3-123,-7 2-349</inkml:trace>
  <inkml:trace contextRef="#ctx0" brushRef="#br0" timeOffset="102430.8587">3504 11700 982,'-2'3'226,"-1"-3"-85,2-3-141,2 6 30,2-6 3,1 0 66,12-1-42,11-8-22,17-3-5,13-3-5,3 2-11,4 5-13,-3 2 5,2 3-5,-1 4 8,3 1-3,-10 1-6,-12 1 0,-13 1-15,-13 1-45,-10-2-33,-9 1-35,-3 2-80,-44 25-169</inkml:trace>
  <inkml:trace contextRef="#ctx0" brushRef="#br0" timeOffset="102773.8783">3572 12212 854,'-1'0'279,"1"0"-200,1 0-79,3 2 0,3 2 18,5 3 59,9 0 17,13-4-2,11-6-17,10-1-26,8-6-19,0 1-16,-3 0-4,-4 8 11,-11 2 6,-5 5-16,-7-2-10,-12 2 0,-8-4 0,-6 0 0,-3-1 0,-6-1 11,0 4-12,-4-3-41,-1-1-45,-2-1-49,-6-6-123,-40-28-361</inkml:trace>
  <inkml:trace contextRef="#ctx0" brushRef="#br0" timeOffset="104387.9706">5132 10859 870,'-2'-4'225,"2"4"-152,0 0-73,2 0-14,1-1 7,6 1 7,7-4 1,7 2 11,15-2 6,4 2-10,6-5-2,5 0-5,-2-1 1,-1-2 3,-7-3-5,-8-3-22,-5 6-47,-9-4-60,-8 7-96,-7-11-108</inkml:trace>
  <inkml:trace contextRef="#ctx0" brushRef="#br0" timeOffset="104653.9858">5149 11293 665,'0'0'255,"1"0"-207,0-3-48,8 3-18,5 0 18,6-3 64,15 3-5,10-4-11,11-4-9,2-3-26,-6 2-5,-13-1-2,-13 3-6,-14 4-1,-6 2-17,-4-1-24,-1-2-30,0-5-72,-5-47-232</inkml:trace>
  <inkml:trace contextRef="#ctx0" brushRef="#br0" timeOffset="104974.0041">5149 10949 584,'-2'-1'216,"0"1"-96,1-2-114,1 2-6,0 2-16,1 5 16,3 8 22,-2 11 28,4 14 4,3 11 30,-2 2-45,-3 7-15,-2 0 0,-4 4 1,-2 2-4,-5-1-4,-2 4-11,3 0 0,1-4-5,2-2 5,2-7-6,5-7-1,-1-11-60,4-8-41,1-12-68,1-8-122,22-28-37</inkml:trace>
  <inkml:trace contextRef="#ctx0" brushRef="#br0" timeOffset="105763.0493">5070 10656 528,'-3'0'185,"1"-2"-65,-5-2 1,3-1-1,-2-6-13,0 1-19,2-2-13,-2 1 5,6 6-14,4 3-41,-1 2-25,0-1-25,3 2-4,8-1 29,10 3 0,15 0 0,11-2 9,12-1 8,12-4-5,3 0-3,-5-2-8,-7 0 5,-11 2-6,-3 4 0,-9 2 0,-4 2-1,-3 0 0,-2 2-14,-11-3-2,-7 1 1,-8-3 4,-5-1 12,-2 0 10,-2-1 13,0-3 8,-6-7-31,-8-9-21,-2-3-28,-11-4-8,-1 2 18,-5 1 38,-6 7-12,5 2 13,4-1 17,6 4 5,4-1-4,9 0 14,4 0-7,4 5 2,4 0 38,2 2-31,4 5-34,-4 1-15,6 1-8,3 5 7,10 2 5,7 10 10,6 5-1,5 9 2,-1 6-1,0 4 0,-7 1 1,3-5 0,-8-3 1,0-2 0,-2-1-1,-5-3 0,-8-1-20,0 1-46,-9 1-12,-7 5 35,-12 4 17,-5 10 8,-14 8-58,-9-2-56,-9 1-146,-105 49-308</inkml:trace>
  <inkml:trace contextRef="#ctx0" brushRef="#br0" timeOffset="106221.0754">4716 12167 770,'-5'0'222,"4"-2"-90,-4 1-71,5 1-26,3-3 47,3-3-19,10-1-46,22-9 2,61-33 22,62-25 7,40-3-12,-68 42-18,-14 13-8,-17 7-8,-7 18-1,-7-2-1,-51 2 0,-1 1-1,-3 4-28,31 2-41,-9 4-76,-10-1-65,24 20-250</inkml:trace>
  <inkml:trace contextRef="#ctx0" brushRef="#br0" timeOffset="106933.1161">5465 12616 600,'-3'-7'218,"-3"-2"-140,-2-8-62,-8-2-15,-7 4 24,-8-2 1,-13 7-7,-9 10-17,1 10 20,2 9 5,7 5-21,9 1 3,5 1-9,7 2 0,7 1-1,0 1-5,8 2-4,5 3-2,5 5-24,4 4 13,9-2 22,0 1 2,3-3-2,4-10-14,3-11-17,1-12 32,7-10 5,13-17-5,4-19-20,9-16-99,-4-12-8,-3-11 46,-14 0 52,-13-1 29,-11 9 36,-12 14 84,-9 16 41,-1 16-44,-5 16-17,-3 6-49,0 8-40,0 4 4,2 7 3,2 9-5,0 11-12,5 11 5,4 8 6,2 5-12,-2 6 0,2 7 13,0 7-11,-3 5 7,2 2-9,-1-7 0,-1 0 9,2-10-8,1-8-1,1-10-1,2-12-13,0-11-28,4-13 12,-2-7 9,0-5 12,2-8-49,0-5-5,12-12-20,46-93-431</inkml:trace>
  <inkml:trace contextRef="#ctx0" brushRef="#br0" timeOffset="107260.1349">5657 13277 791,'3'10'62,"1"3"-62,6 9-20,1 4-41,3-10-1,2-4 17,-2-8 26,2-4 18,3-9 2,-4-10-1,-2-7 6,2-10-5,-7-2 6,-3-8 25,-7 7 44,-6 6 20,-6 13 33,0 3 12,-4 13-64,-4 8-46,4 3-19,-4 9-12,4 9 0,-3 4 0,8 3-133,5 39-196</inkml:trace>
  <inkml:trace contextRef="#ctx0" brushRef="#br0" timeOffset="108017.1782">6470 11877 950,'-1'0'264,"1"2"-171,0-2-64,0 2-11,3-2 6,6-2-6,11 0 10,17-5 10,16 0-7,11-1-14,0 1-10,-6-3-5,-7 4 4,-11 0-6,-8 2-10,-8 1-26,-5 0-40,-3 2-50,-2 1-69,16 4-264</inkml:trace>
  <inkml:trace contextRef="#ctx0" brushRef="#br0" timeOffset="108281.1933">6530 12630 943,'1'0'287,"2"-2"-286,1 0 23,8 1-24,4-2 71,3 0 41,9-2-16,2 0-31,7-3-23,2 7-18,-1 1-12,0 1-5,-3 5-7,-4-2 0,3-3-40,5-2-74,6-5-97,85-32-337</inkml:trace>
  <inkml:trace contextRef="#ctx0" brushRef="#br0" timeOffset="108706.2176">7770 12710 1034,'0'0'251,"-2"0"-180,2 3-71,-1 0-25,-1 7-43,-2 10 68,-7 15 0,-4 15 44,2 0-34,-2 4-2,4-9 4,7-6-12,5-6-1,5-8-23,7 1 24,4-4 3,9-5 29,5-4-17,12-8-15,6-6-74,1-10-112,74-66-292</inkml:trace>
  <inkml:trace contextRef="#ctx0" brushRef="#br0" timeOffset="108962.2321">7944 12803 714,'0'-2'225,"-1"0"-90,1-3-90,0 8-45,-2 1-3,1 5 3,-2 16 39,-6 20 48,-2 21-27,-6 18-33,-2 12-9,-3 3 1,0-2-13,5-10-6,7-16-3,8-9-132,7-24-81,24 14-142</inkml:trace>
  <inkml:trace contextRef="#ctx0" brushRef="#br0" timeOffset="109195.2456">8171 12816 1052,'0'0'204,"2"0"-166,3 0-38,0 3-2,1-2-9,4 3 11,5 3 7,0 0-6,4 1-1,1 0-6,1-1-66,4-4-48,6-12-73,5-1-22,45-26-136</inkml:trace>
  <inkml:trace contextRef="#ctx0" brushRef="#br0" timeOffset="109460.2607">8341 12935 72,'-2'1'761,"-2"3"-582,-3 5-122,-5 12 31,-5 8 32,-5 10-30,-1 12-27,0 0-27,1 6-19,5 2-17,8-5-1,1-8-62,4-9-59,6-10-13,1-12-37,4-12-97,5-10 100,47-79 26</inkml:trace>
  <inkml:trace contextRef="#ctx0" brushRef="#br0" timeOffset="109654.2718">8352 13152 766,'-8'7'197,"1"3"-142,-5 11-2,4 5 10,5 6 19,8-3-26,8 7-56,7-1-1,5-4-11,6-1 3,-3-8 9,2-7 0,-1-7-24,0-13-42,3-13-103,74-93-179</inkml:trace>
  <inkml:trace contextRef="#ctx0" brushRef="#br0" timeOffset="110103.2974">9050 12630 1116,'-5'-5'266,"0"0"-119,-3-1-78,2 4-15,-4 9-38,-10 12-16,-10 18 1,-10 16-1,-3 24 0,4 5-11,11-4-19,11-13-1,13-12-17,9-17-27,6-10 42,3-9 15,5-8 17,6-6-5,8-11-31,4-9-55,-1-7-34,-4-4 33,-7 2 66,-10 7 27,-9 7 0,-3 7 57,-3 2 36,-3 6-7,-2 4-38,-3 10-48,-8 15 33,-9 17 9,-5 20-7,-3 9-14,5-4-12,13-7-9,6-15-7,17-16-10,0-14 7,9-8 10,5-12 0,4-10-47,10-10-148,74-72-318</inkml:trace>
  <inkml:trace contextRef="#ctx0" brushRef="#br0" timeOffset="110404.3147">9176 13438 548,'2'16'97,"1"1"-64,6 11-33,6 1-27,9-5 27,7-2 102,8-3-12,1-8-37,-2-8 13,-7-6 30,-10-6 0,-7-9 27,-8-7-18,-2-7-36,-8-8-2,-2-2 2,-7 5-16,-2 10 4,-3 5-2,0 12-7,-1 6-4,-6 11-34,-4 8-10,-2 8-1,1 3-65,6-7-81,11-5-67,4-11-22,-9-51-369</inkml:trace>
  <inkml:trace contextRef="#ctx0" brushRef="#br0" timeOffset="110952.3461">7511 12151 745,'0'0'252,"0"0"-138,0 3-70,3-3-22,5 4-11,13 2 94,13-1 33,20-3-44,74-18-32,63-33-22,45-25-10,-62 19-10,20-6 4,-11 20 15,-40 17-2,-24 11-22,-31 11-13,-58 4 4,-3 2-6,-11-1 0,18 1-36,-19-1-23,-7 0-13,-8-3 14,-3-3-11,-6-1-42,-6-10-108,-52-57-155</inkml:trace>
  <inkml:trace contextRef="#ctx0" brushRef="#br0" timeOffset="111217.3612">8623 10932 1018,'-2'0'240,"2"3"-205,0 10-35,0 22 0,2 18 4,-1 14 41,-1 3-18,5 5-13,-2-7-7,3-1-7,1 0-15,-2-5-112,-1-1-109,4 61-280</inkml:trace>
  <inkml:trace contextRef="#ctx0" brushRef="#br0" timeOffset="112102.4117">10219 11159 878,'-1'-4'231,"1"3"-85,-3-4-106,1 5-40,1 2-7,-3 1 5,1 2 4,-5 7 5,-1 20 11,0 17-6,-3 15-4,6 16-7,5 5-1,7 4-8,7-4 8,3-12 0,10-12 0,7-18 9,7-15 2,7-17-1,10-18 5,9-21-14,0-14 1,-7-12-1,-12-5 0,-13 4 6,-15-2 4,-7-2-5,-8 0 4,-8 2-2,-8 2 1,-7-1-2,-7 8-7,-5 3 26,-7 9-1,-1 2-19,-2 11-5,1 9 5,-3 8-5,2 10-1,-2 9 0,5 8-1,2 2-6,7 6-34,10 4-62,8 2-76,13 3-92,46 49-104</inkml:trace>
  <inkml:trace contextRef="#ctx0" brushRef="#br0" timeOffset="112312.4239">10465 11446 327,'1'9'181,"3"7"26,2 10-19,6 9-38,4-1-38,5 6-43,4-2 14,3-2-26,1-6-24,1-5-15,-4-5-12,-4-8-6,-7-2 2,-4 0-2,-6-4-24,-6 1-116,-7 8-47,-5 8 44,-48 84-85</inkml:trace>
  <inkml:trace contextRef="#ctx0" brushRef="#br0" timeOffset="112664.444">9978 12410 784,'0'0'217,"1"-3"-143,2 2-73,0-1 55,2-2-13,7 1 7,9-1 25,25-12 28,67-16-16,59-20-31,27-6-34,-69 37-8,-7 6-14,-13-4 1,-17 12-1,-55 5-17,-8-2-47,-12 4-62,22-2-53,-21 4-175,-38 18-192</inkml:trace>
  <inkml:trace contextRef="#ctx0" brushRef="#br0" timeOffset="113135.4709">10436 12687 861,'2'-4'244,"0"4"-149,3-8-67,1 4-13,1-2 15,0 5-1,3 2-22,7 8 7,3 0-1,10 14 2,-2 9 6,2 9-7,-5 8-13,-9 6 8,-4 11 7,-9 10 26,-4 3 20,-7 0-26,-9-7-36,-4-11 0,6-10-14,-3-15 4,8-17 10,5-9 6,3-7 15,2-10-5,0-11-16,5-17-157,4-21 116,9-18 41,6-9 7,2 2 20,3 4-1,-4 11-1,2 5-10,0 8 0,3 5-14,-1 7 1,-5 7-2,-5 12-1,-8 8-50,-5 10-81,-4 7-147,-4 23-281</inkml:trace>
  <inkml:trace contextRef="#ctx0" brushRef="#br0" timeOffset="113505.4921">11007 12503 912,'2'0'316,"-2"1"-191,11 1-104,2 3 25,4-1 16,-2 1-26,0 1-17,-3 0-8,0 7-11,-3 6-1,-3 8-9,-4 12-10,-10 8-59,-8 4-1,-7 1 4,-1-1 22,0-9 19,7-11 24,3-7 10,4-10-15,5-5 16,2-2 11,6-10 28,2 3 31,4-6 2,10 1-40,8-4 17,10-6 16,5-1-28,0-1-25,-1 1-4,-11 0 2,-7 7-10,-6-1-30,-7 2-142,6-26-206</inkml:trace>
  <inkml:trace contextRef="#ctx0" brushRef="#br0" timeOffset="114120.5273">11743 12106 1074,'0'0'297,"4"0"-233,12 0-63,10-3 10,14-3 19,12-4 1,5 3 1,-3 0-8,-2 1-11,-9-2 8,-3 3-12,-13-3 0,-8 0 0,1-4 3,-8-4-12,0-7-30,-5-6-25,-2-7-19,-7-3 1,-7-2 26,-10 2-1,-8 2 48,-6 7 15,-8 12 9,-7 4-6,-4 14 11,-4 10-4,-2 8-11,9 8-2,11 5 3,14 10-8,10 14 19,8 8-17,3 9 0,10 7 6,-1 3-3,1 2-5,-1-1-5,1-3 4,-1-1 0,4-9 30,10-16-35,1-10-1,13-22-6,5-9-15,6-10-21,-1-7-37,-4-8-5,-8-2-117,-14-4-108,-6-42-60</inkml:trace>
  <inkml:trace contextRef="#ctx0" brushRef="#br0" timeOffset="114532.5508">12288 12221 695,'1'0'232,"2"5"-169,3 4-27,7 4 71,2 9-8,1 5-3,-6 8-20,7 4-25,-6 10-4,-1 5-26,-1 2-20,-5-1 0,-2-6-1,-4-6-2,-4-4 1,-1-5-22,-3 3 2,-2-4 11,-6 1 1,0-5 9,4-6 7,4-7-1,3-10 14,4-8 29,3-11-35,3-17-14,7-21-6,14-23 0,38-77-5,31-37 5,-70 144 6,-3 11 0,20-36 14,-11 22-1,-7 11 13,-5 11-5,0 5-11,-4 7-9,-3 1-1,4 4-40,0-1-107,-2-1-63,0-7-108,3-35-410</inkml:trace>
  <inkml:trace contextRef="#ctx0" brushRef="#br0" timeOffset="115215.5899">11760 11232 870,'-3'0'211,"0"-2"-100,-1 0-73,1 4-17,2 0 24,2-2 31,2 0-7,1 2-45,12 2-24,11 0 18,23 3 30,59-7 7,44-17-5,18-12-8,-52 5-12,-13 9-2,-66 10 1,-5 2-13,-3 2-10,28-5 0,-11 2-5,-13-3 0,-12 3 6,-8-2 2,-11 4 8,-4-4 5,-4-4 2,-5-4-24,-8-11 0,-4-4-10,-9-7 4,0 0 0,-1 1-5,2 0-7,3 2 2,1 5 7,8 4 8,4 10 1,8 4 0,4 6-5,1 4-28,2 0 14,-1 0 8,5 3-1,11 4 12,16 2 13,13 5 7,8 8-11,3 5 0,-9 8-8,-8 10 16,-12 9 1,-9-2 1,-10-3 1,-10-2-14,-6-11 4,-8-3 8,-5-1-3,-5-1 0,-4-4-15,-2-1 0,-3 2-67,4 1-88,-3 0-112,-51 29-393</inkml:trace>
  <inkml:trace contextRef="#ctx0" brushRef="#br0" timeOffset="124584.1258">2445 14370 597,'0'0'129,"0"0"-86,-2 1-23,-1-2 65,-1-4 17,-2-2-31,-2-7 16,-2 2 27,0 2-27,3 1-39,-3 3-33,-3 2-15,-8 1 1,-9 10-1,-6 3-13,-6 9-5,-1 3 10,13-6 7,7 1-6,12-8-4,8 2-29,5 2-55,8 5 23,2 4 39,9 3 24,5 2 3,0 2 5,4 1 1,-2 4 0,-5 3 1,-6 4-1,-12 7-1,-12 7-8,-13 10 8,-11 10 1,-10 5 5,-6-1-5,7-9-10,2-13-4,16-17 2,8-15 0,10-15-46,5-4-40,6-2 68,1 6 30,3 2 14,5 3 1,2-1 14,0 8-2,0-3 3,-3 11 0,4 2-6,-4 14 6,0 12 10,-6 21 10,1 67-2,-19 41 9,-26 45-11,11-79-7,4-25-25,6-17-8,9-65 3,8-9-9,3-10-22,10 33-31,11-16-31,5-7-45,7 1-24,51 46-225</inkml:trace>
  <inkml:trace contextRef="#ctx0" brushRef="#br0" timeOffset="128098.3268">3317 14585 247,'-4'12'93,"1"-2"-40,-4 9-10,1-3-10,6-6 8,0-7 13,0-2-21,6 1-21,-2 5 58,6 8 29,0 9-16,3 2-26,3 13 7,1 5-34,-2 5-6,-2 6-1,4 2-10,0-5-4,0-4 0,3-5-9,-4-14 1,5-5-1,-2-8-6,2-9 6,4-7 5,5-8 13,6-18 12,7-14-2,3-17-7,6-8-6,-2-6 3,-2 6-1,-8 7-1,-6 11-10,-5 13 5,-8 9-11,-6 11 0,-2 6 0,-7 4-1,0 2-7,-3 2 2,-2 0-18,-1 0-19,0 0-10,-1 0 2,1-4-3,-3-1-48,-27-48-468</inkml:trace>
  <inkml:trace contextRef="#ctx0" brushRef="#br0" timeOffset="128690.3606">3424 14605 577,'-3'-2'150,"1"-1"-61,-1 0-71,3 3-18,0 0 0,0 0 17,2 0-1,2 0-16,9 0-10,8-7 10,19-2 6,2-7 3,9-1 3,-6 3 5,-6 9-2,-5 5-6,-6 9-8,-6 9 0,-1 7 6,-5 7-1,0 7-4,-7 2 17,0 11-4,-2 2 8,-2-1-7,3 2-8,2-1-7,4-5 5,2 2 0,6-8-5,-3 1 5,2-3-5,2-6 0,-4-7 5,-4-6 0,1-10-5,-4-7-1,-4-3 1,6-4 0,-4-2 9,0-2-2,2-6-7,-2-2-1,5-5-9,-3-4-42,0-6-108,18-75-300</inkml:trace>
  <inkml:trace contextRef="#ctx0" brushRef="#br0" timeOffset="129583.4117">4811 14611 345,'-7'-2'294,"0"2"-123,-11-2-60,1 4-23,0 0-13,1 0 12,4 0-30,3-1-36,3 5-21,3 2-4,-4 8-7,2 9-1,-1 13 9,0 12 3,0 13 6,2 8-5,-3 2 0,6 1-1,2 1 0,9-5-9,4-7 3,15-11-17,11-14-16,14-24 35,8-21 4,9-22 0,5-22 1,2-17 9,3-10-2,-9-16-1,28-55 1,-80 98 2,19-44 10,-15 11-1,-15 13 25,-16 11 5,-11 13 34,-10 9-35,-11 11 9,-10 4-27,-6 9-2,0 9-13,4 5-3,3 5-3,9 4-9,6 5-13,7 1-7,5 3-10,1 0-3,6 3-33,1-2 3,2 1-7,-2 4-29,1 4 1,0-3-32,0 3-50,4 1-89,-8 34-189</inkml:trace>
  <inkml:trace contextRef="#ctx0" brushRef="#br0" timeOffset="129902.4299">5156 14897 572,'0'2'324,"-3"-1"-219,3 3-91,0 2-7,4 8-2,3 4 58,4 9-5,7 7-25,5 1-12,3 2-13,4-2 1,-2 0-8,-2-6 1,-4-2-1,-5-2 7,-3 1-8,-5-4 21,-7-5 33,-2 5-12,-2-4-17,-2 3-5,-1-4-11,-2-3-9,3-7-15,4-4-15,0-3-37,0-2-34,-15-37-275</inkml:trace>
  <inkml:trace contextRef="#ctx0" brushRef="#br0" timeOffset="135315.7396">3142 16369 737,'-7'-14'136,"1"5"-74,-5-11-38,5 11-14,3 5-8,0-2 44,0 6 11,2-4-13,1 4-28,0 4-16,0-4-1,1 0-1,-1 0 2,0 0 2,1 0-2,-1 6-1,4-2-5,-2 14 6,3 3 0,2 10 6,3 1-5,3 5 1,0 7 8,5 2-9,2 3 0,3 2 5,1-4-6,4-1 0,4-9 0,1-8 0,6-11 2,4-16 5,0-7-1,5-10 3,-5-11-7,-3-8 8,-5-6-4,-7-3 3,-10 1 3,2 5 11,-12 9 23,-3 5 2,-4 6-12,-1-5-18,0 3-16,3-3-1,4-7-1,5-7-1,6-7-1,5-2 1,-1 2 1,-3 15-1,-8 7 1,-5 17-1,-4 2-5,-4 4-5,0 0 2,0 0-18,-2-2-24,-2 7-15,-4 0 29,-2 7-23,-2-3-60,-2 5-114,-20 17-53</inkml:trace>
  <inkml:trace contextRef="#ctx0" brushRef="#br0" timeOffset="135912.7737">3289 16399 448,'-2'0'213,"0"0"-114,-1-3-57,3 6-9,-3-3 37,6-3 2,-3 3-31,1 0-41,1-1-9,0 1 7,-1 1-5,2-1-2,3 3 8,7-1 1,4 4 8,7-3-7,0 6 13,5-2-8,-2 3-5,-2 2 1,1 2 7,4 3-8,-1 1 6,1 5 11,-1 2-3,-6 1-6,-3 3 5,0 2-7,0 2 1,-2-2-7,6 1 7,-2-1-8,2-3 2,-1 0 4,-1-6-5,-7-4-1,0-3 2,-5-6-2,-4-3 1,-2-3 0,-2 1 0,-2-4-1,0 2 0,-2-2-7,2 2 2,0-2 5,0 0 0,0 0-7,0-2-44,0 2-75,0-21-227</inkml:trace>
  <inkml:trace contextRef="#ctx0" brushRef="#br0" timeOffset="136629.8147">4480 16824 486,'4'-1'141,"1"-2"-85,2 0-44,-1 9-12,2 0 23,-3 4 34,-2 5 34,0 11 11,1 11-27,0 18-36,-1 9-22,2 7-10,2 3-5,0-9-1,2-4 5,2-12-6,-1-4 0,-2-7 0,-3-6-24,-3-12 1,0-6-7,-4-10 30,-2-8 29,-2-2-22,-5-9-7,-4-4-33,5-10 24,4-6 9,6-8 0,4-4-1,7-8 1,5-4 2,-1 2-1,3 4 5,-4 0-5,2 10 13,-6 8 5,-2 13-5,-3 12-6,-1 3-8,-1 7-11,4 0 10,2-3 0,2 6-7,4-3-26,-3 3-29,-1 2-68,0-3-62,-2 11-76</inkml:trace>
  <inkml:trace contextRef="#ctx0" brushRef="#br0" timeOffset="137073.8401">4861 16829 812,'2'0'192,"2"2"-182,1-1-10,5 3-9,3 2 8,3 4-5,3 7 6,5-1 2,1 6 17,0-2-5,-7-3-10,-4 1-4,-8-6-9,-6 7 3,-11 2-1,-2 9-16,-9 4-71,-3 3-14,-2-4 40,1-7 29,5-7 39,8-5 35,6-10 82,5-4-9,4 0-74,1-1-34,4 1 0,3 0 0,8-7 12,5 5 0,4 1-5,-2 1-1,0 0-5,-2 1-1,-9 5-25,-1-2-104,-3-2-31,-5 0-53,-25-17-20</inkml:trace>
  <inkml:trace contextRef="#ctx0" brushRef="#br0" timeOffset="137562.8681">4212 16569 325,'-7'-9'192,"0"4"-57,-3-10 11,2 7 2,3 5-5,1 0-31,3 3-46,1 3-33,1-3-25,2 0-8,-2 0-12,8 0 12,15-3 4,12-3 43,15-7-4,16-10-5,0-5-16,0 2-1,-5 11-7,-6 3-13,-5 9 0,0 3 7,-1 3-7,-3 5-1,0 2 1,-5-2 5,0-1-5,-7-3-1,-2-4-1,-7-2-17,-12 0-19,-3 1-10,-5-2-11,-6 1 13,-6 1 16,-3-5-134,-6-2-178,-62-8-35</inkml:trace>
  <inkml:trace contextRef="#ctx0" brushRef="#br0" timeOffset="137870.8856">4534 15807 674,'-5'-6'229,"2"2"-97,-3-2-54,4 0-7,2 2 1,0-2-3,0 5-23,2 1-35,-2 0-11,1 3-27,4 9 6,4 6 21,1 15 4,1 12 14,-3 5-4,2 6-5,-9-1-3,-1-10-6,-1 0-9,-5-9-60,6-1-63,0-7-69,13 17-149</inkml:trace>
  <inkml:trace contextRef="#ctx0" brushRef="#br0" timeOffset="144514.2657">6240 17178 600,'0'0'165,"0"1"-108,0-1-56,-1 2-1,2-2 18,-2 3 66,1-3 21,0 0-23,0 0-16,-2 0-13,2 1-13,0-1-23,-2 1-16,2 2-1,-2 1-15,1 14 15,-3 13 14,-6 16 4,-3 6-5,-4 5 2,-4-13-15,6-11-48,4-14-89,-2-40-124</inkml:trace>
  <inkml:trace contextRef="#ctx0" brushRef="#br0" timeOffset="145065.2972">7043 16652 121,'-3'0'833,"3"0"-630,-5 0-133,3 0-50,0 3-4,2-3 19,-1 0-2,2 0-16,-1-3-17,2 3-74,1-4-100,22 1-333</inkml:trace>
  <inkml:trace contextRef="#ctx0" brushRef="#br0" timeOffset="145896.3446">7258 16791 740,'0'2'156,"1"-2"-118,1 6-38,7-4 56,4 0 40,10-2 16,9-2 5,10-2-57,3-3-25,2 0-10,-2-1-8,1-2-10,-2-3 1,-4 1-1,0-4-1,-4-3 2,-4-5-7,-10-1 0,-7-2 6,-6-2 2,-9-2-4,-9 0-5,-5 0-10,-6 3 1,-9 1 7,-5 7-16,-7 9 5,-3 5 4,-3 8 9,0 5 1,5 4-1,1 6-1,5 1 1,6 5-10,0 7 9,3 6 0,4 8-1,0 8 2,0 6 0,3 3 6,3 0-6,1 3 0,7 5 0,4-3 0,7 0 5,8-4-5,13-7-6,12-10 6,10-12 0,13-11 15,8-10 12,-3-12-13,-4-5-2,-12-4 1,-8-1-13,-10-5-38,-3-7-61,-4-12-76,21-104-194</inkml:trace>
  <inkml:trace contextRef="#ctx0" brushRef="#br0" timeOffset="146324.3691">7868 16799 868,'0'2'156,"2"2"-149,6 4-1,1 4-6,6 8 53,0 0 22,3 6-26,0 0-10,3 7-7,-5 4-4,-1 1 10,-9-1-25,-6 2 1,-7 5-2,-7-3 4,-2-3-14,0-4-2,1-13 12,7-10 6,1-6 8,5-7 1,2-5-11,2-10-16,3-10-13,8-14-1,6-8 14,6-10 0,2-4 6,0 5 0,-5 10-6,-6 4 0,-2 12 0,-8 7 10,0 9-9,-3 2 1,-1 8-1,1 5-1,-3-1 0,1 2-8,-1 0-61,3-5-67,2-5-37,-1-7-115,-5-51-370</inkml:trace>
  <inkml:trace contextRef="#ctx0" brushRef="#br0" timeOffset="146977.4065">7220 16172 458,'-10'-10'368,"4"6"-164,-6-8-111,6 8-14,3 2 11,3 2-10,0 0-40,2 0-40,3 2-24,12 1 24,10 2 11,22-1 44,15-3 11,11-1-3,1-3-42,-1-3 5,-2 2-5,-2 2-6,-5 0 7,0 0-5,-8 4-5,-3 0-6,-10-2-6,-6 0 0,-11 0 0,-6-4-48,-10 0 29,-3 1 19,-6-9 35,-5 0-2,-3-10-15,-6-7-18,-9-1-8,-7 3 8,-6-2-5,-4 6 5,-1-2 1,4 2 0,5 5-1,6 3 8,8 6 7,9 6 0,5-1-15,4 4-17,1 0-17,3 4-2,7-1 30,11 6 5,8 6 1,5 3 1,-3 4-1,-2 1-6,1 6 6,-6 3 0,-3 3-1,-2 2-1,-4 2-4,-3 1 5,-6 3 1,-4-4-1,-6 1 1,-2-3 0,-5-6-2,-11-3-7,-4-1-99,-10-9-114,-57-20-138</inkml:trace>
  <inkml:trace contextRef="#ctx0" brushRef="#br0" timeOffset="147831.4553">8954 16093 780,'-1'0'191,"0"0"-70,-6 0-77,1 7 5,-11 2 23,-11 11-21,-8 13-9,-6 12-28,3 18 2,3 6-5,12 9-10,10 2-1,9 4 1,12-1 0,3-5 0,10 0 8,-4-5-9,4-4 8,1-5-1,-2-6-5,-3-10 5,-1-9-7,1-3-6,1-11-36,2-5-30,5-10-43,6-14-68,76-84-120</inkml:trace>
  <inkml:trace contextRef="#ctx0" brushRef="#br0" timeOffset="148105.4711">9487 16068 1025,'-2'0'236,"1"0"-115,0 0-121,-5 6-9,0 6 8,-11 11 1,-10 10 25,-6 9-8,-3 3-10,-7-4 2,-2-4-9,-4-4-17,3-7-22,5-7 15,12-8-15,9-6-50,14-3-92,14-2-287,62-12 6</inkml:trace>
  <inkml:trace contextRef="#ctx0" brushRef="#br0" timeOffset="148508.4941">9605 16300 758,'-11'3'199,"-4"1"-124,-13 6-46,-6 5 19,-6 1 19,-7 6-17,-1 4-23,-4 1-18,2 2 0,3 6-9,4 1-19,9-4-51,12-2-31,11-8-76,11-9-61,18-7 13,10-12 78,11-11 25,4-3 122,-1-4 8,-11 5 104,-10 9 34,-8 9 11,-7 4-50,-1 5-32,-5 7 3,3 5 21,-3 8 12,0 14-30,0-1-42,0 7-18,3-3-20,-3 1 8,2 1-7,0 5 5,-2-4 4,-4 6-10,-2 7 6,-1-3-7,0-7-11,2-13-135,10-20-175,31-70-129</inkml:trace>
  <inkml:trace contextRef="#ctx0" brushRef="#br0" timeOffset="148854.5139">9640 16276 803,'-1'-4'342,"2"1"-190,4-4-152,10 1 0,3-2 0,13-4 9,8-3-3,4-1 0,8-2-5,-6 6-1,-6 2-8,-14 7-19,-12 6-27,-8 4 19,-7 6 16,-4 9 19,-3 11 48,-9 7 9,-6 9-7,-5-1-8,-1 7-9,-3-3-9,3-4-14,-3 1-1,2-6-1,1-3 2,4-9-2,3-2-8,10-8-8,2-8-67,10-6-112,6-12-116,42-74-194</inkml:trace>
  <inkml:trace contextRef="#ctx0" brushRef="#br0" timeOffset="149021.5234">9853 16415 747,'0'0'293,"2"2"-217,6 4-61,10-3 38,10 6 16,8-3-14,12 1-29,5-3-13,3-4-13,3-8-48,-5-1-30,-12-2-46,-12 4-70,-14 1-56,-52 27-56</inkml:trace>
  <inkml:trace contextRef="#ctx0" brushRef="#br0" timeOffset="149515.5517">9958 16742 600,'0'-2'252,"2"2"-123,2-1-78,-1 1 38,1 0 11,7 1-17,4-1-37,3 0-22,7 0-9,1-1-15,-3-3-51,-3-4-42,-7 5-30,-9 2 18,-2 2-30,-6 2 69,-2 12 66,-6 8 32,0 9 26,-4 6 16,2 2-25,6-5-7,-2-5-19,6-1-10,1-3-4,0-2 8,-6 1 17,-3 6 10,-3 1-19,-9 9-7,-5-5-7,-1-7-4,0-4 4,3-8-11,10-10 12,9-5 3,5-8-15,6-4-14,5-6 14,6-6 20,10-4 26,8-3 16,4 4 5,2 6-13,3 8-13,1 6 7,6 1-21,-5 2-9,1-2-17,-1-2 5,-5 2-6,-3-1-50,-4-3-43,-5-2-36,-6-13-66,34-99-299</inkml:trace>
  <inkml:trace contextRef="#ctx0" brushRef="#br0" timeOffset="149912.5744">10834 15959 1101,'-8'0'153,"0"0"-104,-1-3-7,2 6-1,-7 2-16,4 6-16,-8 11-9,-5 9 9,-7 16-7,-7 7-2,-8 7-35,-8 3-52,0-2-48,5-9 10,15-22-13,16-16 18,14-19 2,18-7-113,0-4 63,13 2 168,2 6 69,-3 7 25,1 5 47,-1 9-27,-6 5 2,3 14 29,-6 15-44,1 6-16,-8 17-8,-5 6-20,-2 12-24,-6 4-14,-2 1-2,0 0-17,2-9 0,0-9-108,4-21-75,-1-18-158,-1-12-40</inkml:trace>
  <inkml:trace contextRef="#ctx0" brushRef="#br0" timeOffset="150257.5942">10829 16396 1190,'0'-1'172,"5"-3"-172,7-8-73,12 2 73,18-7 0,15-3 6,7 9-6,4 3 0,-7 11-7,-8 7-3,-16 8 2,-9 3 8,-12 3 0,-5 2 0,-6 7 15,-8 9 18,-7 10 14,3 13-17,-3 7-12,4 14-6,1 56-6,5 26 1,3 50-1,-3-173 5,-2-12-10,1-9 11,0 31-12,-3-20 0,4-13-1,-2-12-61,-7-17-52,-21-64-250</inkml:trace>
  <inkml:trace contextRef="#ctx0" brushRef="#br0" timeOffset="150679.6183">10952 16801 1048,'-10'-2'263,"5"2"-208,-4-2-47,6 2-1,1 0 7,4-4 2,1 1-16,0-8-27,5-10-111,3-7 86,4-7 46,5 2 4,2 2 2,-2 9 0,6 6 10,-2 6-9,-3 6 17,3 6-18,-2 6 7,-4 6 2,0 12 12,-4 3 11,-4 6 4,-4 6-11,-4-4-5,-6-5 14,0 0-5,-6-5 20,-2-5-8,-8 1-2,-1-5-11,-6-3-5,0-7-5,1-4-3,-2-10-15,8-6 0,-4-8-57,6-3-30,5 1-48,10-2-60,9-1-302,56-53-32</inkml:trace>
  <inkml:trace contextRef="#ctx0" brushRef="#br0" timeOffset="151152.6454">11653 16090 1062,'-1'1'216,"1"-1"-164,-2 6-52,5-3-14,4 4 14,9 6 86,13 15-7,12 17-16,6 10-28,4 13-8,-5 9 1,-4 0 11,-10 5-13,-6 0-10,-14 8-8,-10-1-1,-13 5 11,-10-1-3,-29 48 3,26-89-18,-27 40-10,-6-8-116,-5-13-119,-101 47-387</inkml:trace>
  <inkml:trace contextRef="#ctx0" brushRef="#br0" timeOffset="159449.1199">15222 4467 216,'-5'-4'117,"2"0"-39,-3 0 27,3 0-3,0 6-32,3-2-28,0 0-23,-2 0-19,2 2 0,0 0-24,2 5-3,1 14 27,3 13 0,2 21 16,0 24 11,2 82 27,-15 54 20,-21 58-17,3-61 4,9 4-19,4-5-18,10 22-18,11 15-6,2-44 0,1-6 0,-3 6 1,4-16 17,-6 12 12,-7 19-11,-4 32 16,0-15-7,-6-4-2,-3 10-7,5-6 1,3-8-7,-2 30-7,10-3-5,4-58 5,7-2-6,7-5 6,1-20-4,-1-18-1,-3 3-1,-3 0 6,-7 21-6,-4 9 12,-2 19 3,-8 34 2,-9-12-4,5 14 1,-7-9-4,0 7-9,-1-25-1,-2-26 2,6-6 5,0-12-5,-2-20 14,3-19-1,1 3 30,-5 14-7,-2 28 2,2 45-13,-12-39-12,2-12-1,2-6-4,4-22 2,3-17-6,7-72-5,3-18 0,3-8 11,-6 19-12,4-23 1,5-18-1,0-4 0,2 0-18,-2-1-21,1-2-34,1 1-65,7-14-149,37-123-394</inkml:trace>
  <inkml:trace contextRef="#ctx0" brushRef="#br0" timeOffset="162286.2822">19423 5405 112,'0'-4'248,"0"4"-97,-3-3-23,3 3-35,0 0-20,0 0-25,-3 3-48,2-2-12,1 5 5,-1 2 7,2 4 16,0 4 2,2 5-9,5 0-1,3-1-2,0 2-5,-1-7 13,3-7-5,-2 2 4,-2-8 5,-1-4 8,-4-2 10,2-7 21,-2-4-5,-4-6-13,-3 1-7,-4 0-5,-1 3 7,1 7 5,1 6-21,2 2-18,0 6-27,-3 5 6,-3 15 0,-3 8 21,1 9-1,-2-3 1,11-8-1,3-9-6,3-12 7,1-7 3,5-4 22,-1-7 13,7-9-1,5-11-13,0-13-10,-5 1-1,-7 4-7,-8 9 2,-11 9-2,4 9 16,-1 6-1,-1 4-18,1 4-3,-2 8-18,0 5 2,1 5 4,3-1 4,4-3 8,2-2-1,1 0-9,2-4-61,7 3-55,2-3-108,43-12-214</inkml:trace>
  <inkml:trace contextRef="#ctx0" brushRef="#br0" timeOffset="162953.3203">20000 4873 577,'-2'-6'129,"0"2"-33,-2-6-6,-1 4-10,2 3-11,0 3-53,-3 0-16,4 3-27,-6 3 21,-3 11 5,-5 5-11,-1 11 6,1 9-3,0 10 9,0 11 0,3 10 5,-1 2 0,8-7-5,5-9-7,5-14-2,7-12 9,1-11 6,7-10 5,10-8 17,8-12 1,7-11-7,5-7-8,-3-10 4,-1-5-6,-8-10 4,-6-7 8,-8 1 9,-4-2-1,-7 0-25,-6 4-5,-4 4 3,-4 4-5,-1 8 0,-3 1 1,0 7 5,0 7-5,-1 7 27,-2 5 2,-4 6-24,-1 4 6,-8 6-12,-8 8 0,0 8-1,-1 3 1,2 1-1,7 0-1,7 1-25,6 1-81,3 12-105,-4 89-237</inkml:trace>
  <inkml:trace contextRef="#ctx0" brushRef="#br0" timeOffset="163191.3339">20112 5292 12,'0'-2'843,"0"1"-634,-1-4-136,1 7-41,1 1-32,2 2-9,7 9-20,1 9 16,4 15 12,-3 1 1,-3 3 0,-4-2 8,-2-5 5,-2-7-2,1-5 4,-2-7-15,-2-8-6,1-3-122,-11-15-142</inkml:trace>
  <inkml:trace contextRef="#ctx0" brushRef="#br0" timeOffset="166242.5085">18245 3857 97,'-9'0'39,"1"0"-1,-8 0-4,-1 0 11,0 0-15,1 0-15,-6 6-3,0 1-4,-5 8-7,-4 4 14,-4 8-1,-3 8 10,-2 4 7,-5-3 10,1-3 7,5-2 6,2-7-14,3-6 17,6 4-12,5-5-22,-1 5-23,3 6-5,2 15-8,-3 14 7,1 22 5,-14 69 1,-4 49 0,25-139 1,3-6 0,-11 55 6,7-20-7,6-6-6,6-8-12,6-5-2,4 3 20,-1 9 8,5 1 1,5 3-8,-1 2-1,6-4-1,1 3 1,-4 1 1,4 1 1,-5 5 8,-1 6-8,1-4-1,-5 2 1,3-4 17,-2 0 5,-1 2-15,4-3-7,1-1-2,4-7-1,2 1 1,4 0 2,3-3-1,4-3 0,2-5-1,4 1 2,4-4 7,4 1-2,10-1 19,5-5-13,10-5 25,3-5 5,4-9-11,44 17-17,9-26 3,0-14 13,-48-6-11,-49-10-10,-2 1-2,2 0-2,38 10-6,3-5 1,44 5 0,17-31 40,15-8-1,-55 2-1,-3 9 3,-8 15-27,-49-8-1,-2 3-8,0-2 1,34-3 2,-1-4-8,-1-7 1,5-8 13,45-39-6,29-40 3,-12-10-3,-98 76 0,-7 2 10,-5 0 4,24-35 4,-9 1-5,-6-2-4,3-3 3,-2-11-4,1-8-10,26-60 4,4-25-10,4-1 0,-28 67 5,1 2-5,-4-23 1,-3 12-1,-14 15 0,-7 57 5,-6 4-6,5-2 0,12-47 1,1 3 0,3-3-1,1-2 0,2-2-1,-1 2 1,-7 8 0,-6 2 0,-8 11 5,-7 6-4,-10 0-1,-8 0 0,-3-5 6,3-4 9,-4-8-4,5 4-11,0 7 8,-3 4-8,2 2 0,-8 1-1,-1 3-8,-11 3-3,-6 2 3,-10 9 0,-10-1 1,-9 10 7,-5 2-6,1 2 5,4 9 2,2 2 10,6 1-10,2 0 0,5-1 6,3 1-5,-2-3 6,1 3-7,0-3-9,-3 3 8,-7 0-8,-3 5 8,-6 4-6,-5 7 1,3 2-2,0 4 8,5 3 1,13-2 0,10 1 0,8-3 8,4 0-7,2-2-1,-4 0 0,0 0-1,-2 4-6,-2 2 0,-7 5-4,-4 0 8,-3 6-10,1 3 5,9-1 7,12-4 6,8-2-6,10 0 7,3-6-7,-1 3 2,0 1-1,-4-3-1,-5 5-7,-4 3-1,-10-1 8,-9 6 0,-5 0 1,-7 1 6,-17 5-7,-62 15 0,-30 10 0,126-35-5,6-4 5,-28 10 2,16-5-2,11-4 4,4 0-4,4 1 0,-5 4 0,-3-2-6,-1 3 6,3 1-1,-1 1 1,4 1-2,5-2 1,-5 2-7,4-3 8,2 2 1,2-5 7,1-1-7,0-1-1,2 4 6,-3-8-5,4 4 0,-4 2-1,3-4 0,1 1-1,2 0 1,-1-1 0,8 1 0,1-4 0,3 0-15,4-3-84,4 1-111,7 5-101,12 4 203,18 6-12,146-13-193</inkml:trace>
  <inkml:trace contextRef="#ctx0" brushRef="#br0" timeOffset="167543.5829">22325 3406 493,'0'-4'140,"3"0"-53,3-6-54,-2 4-9,11-1 19,0 1 7,6 0-14,6 6-18,0 1-6,-2 6-3,-1 2-9,-3 6 0,0 6-6,-2 3 6,2 5 19,-2 4 4,3 5-7,-3 4 2,-3 5 2,-2 2-3,-4 3-17,-10 0 0,-4-3-1,-8 0 1,-12-5 20,-3-4-8,-4-10 6,5-9-5,14-12 7,8-8 80,2-5 10,4-5-64,-2-11-35,2-8 8,3-6-18,6-7 7,8-5-8,2-2-1,5 0-8,3-3 8,4-2-7,6 2 7,9-2 0,7 0 0,7 4 0,0 2 1,-3 4 0,-7 8 0,-11 5 0,-14 8 7,-15 12-1,-8 3 0,-5 7-6,-1 0-10,1 2-11,1 0-3,-2 0-69,2 6-126,-3 6-49,-19 24-70</inkml:trace>
  <inkml:trace contextRef="#ctx0" brushRef="#br0" timeOffset="168953.6635">23910 3125 481,'-6'-6'144,"4"2"-39,-4-6-37,6 9-68,5 1 0,5-4 12,11 0 34,15-6 5,8-2-4,6 1-22,-1-2-7,-7-3-7,-8 7-10,-10-2 10,-6 5-11,-10 4 0,-4 0-51,-4 2-27,0 2-9,-4-2-14,2 4-25,-6 4 59,-4 1 31,-2 4 27,0 6 8,0 3-5,-2 5 6,2 12 0,-6 9 34,5 6 20,-1 2 11,0 3 1,0 1-17,4 2-14,0 2-2,5-4-18,0-6-6,5-8 1,-2-6-1,2-14 6,0-6-7,-2-11 2,-2-6-1,-6-6-9,-6-4-66,-6-9-66,-4-7 12,-1-7 7,7-3-2,8 0 77,7 4 38,7 5 72,6 6 9,5 2 21,5 5-40,4-1 17,7 2 1,1 2-26,7 2-12,9-2-8,11 3-14,5 3-10,5 0-9,-5 4-1,-7 0-63,-15 3-57,-13 3-53,-19 2-59,-24 4 130,-26 9 58,-176 81 8</inkml:trace>
  <inkml:trace contextRef="#ctx0" brushRef="#br0" timeOffset="169125.6734">23608 4021 48,'4'4'90,"2"0"40,11 4 7,8-4 89,18-8-5,17-9-70,49-19-20,-68 19-73,41-16-34,-1-1-13,-4-1-2,-3-5-9,-7-2-53,-3-7-103,-10-1-150,63-108-217</inkml:trace>
  <inkml:trace contextRef="#ctx0" brushRef="#br0" timeOffset="169324.6848">24761 3151 794,'0'-10'266,"3"6"-106,3-8-94,12 2-46,21-7-19,19-5 17,63-17-11,18 8 1,-99 23-7,-6 2-1,32-8-43,-21 0-56,-15 0 3,-20-3 3,-16-4-173,-84-55-266</inkml:trace>
  <inkml:trace contextRef="#ctx0" brushRef="#br0" timeOffset="169665.7043">24990 2702 642,'0'0'191,"0"0"-167,0 0-24,1 6-21,2-2-11,1 8 19,2 7 13,1 17 12,0 14 10,-5 19-8,-8 21 2,-13 75-2,-19 25 19,-4-21 10,24-63 5,14-58-19,2-6-2,0-3-12,0 33-14,0-14 8,2-16-8,-1-16 0,0-14 5,-1-5 4,0-7 80,0-7 93,-3-1-73,-6-11-70,-4-5-25,-2-11-15,-3-2-21,-4-7-114,-5-5-114,-61-101-386</inkml:trace>
  <inkml:trace contextRef="#ctx0" brushRef="#br0" timeOffset="169856.7152">24502 3416 611,'1'-4'202,"7"1"-121,2-8-61,6 1 4,0 2 63,-2 1-12,-8 3-39,0 6-36,-1 2-23,8 6 13,1 3-4,9 7-25,11 2-31,0 2-116,0-6-63,-2 16-114</inkml:trace>
  <inkml:trace contextRef="#ctx0" brushRef="#br0" timeOffset="170267.7387">24481 3582 240,'0'0'316,"0"0"-194,0 0-101,2 0-21,-2 0-7,1 0-22,2 2-2,3 5 31,16 0 19,16 0 19,27-6 2,72-12-14,45-27-26,-1-17-12,-78 22-14,-20-2 4,-50 13-1,-6 5 8,-9 2 14,16-15 1,-16 4 22,-16 4 35,-8 5-9,-8 5-20,-1 3-13,-5 11-15,-4 8-9,-5 6-13,4 8-4,1 5 2,-1 2 6,1 5 18,0-1-2,1-3 1,7-5 0,5-6 1,7-5 0,6-2-3,10-1 3,10-3 80,8-1 5,9-7-32,0-8-28,-1 1-8,-7-2-9,-8-7-8,-1-6-80,23-58-122</inkml:trace>
  <inkml:trace contextRef="#ctx0" brushRef="#br0" timeOffset="170471.7504">25488 2363 887,'-4'-3'183,"8"3"-183,0 3-25,2 8-37,4 7 46,6 5 14,2 3 2,2 11 0,4 3 0,-1 2-80,1 9-163,34 65-84</inkml:trace>
  <inkml:trace contextRef="#ctx0" brushRef="#br0" timeOffset="170667.7616">25946 2784 849,'15'0'159,"9"0"-134,22-2-11,16-1-5,10-3-8,-3-2 14,-2-3-14,-1 0 5,2-1-6,1-4-1,-11 3-48,-15-3-74,-16 6-57,-37-6-29</inkml:trace>
  <inkml:trace contextRef="#ctx0" brushRef="#br0" timeOffset="170856.7724">26331 2764 103,'-5'6'119,"2"6"-50,-3 15 19,-4 7 40,-1 7-5,-2 8 4,0-1-64,-3 4-33,0-9-15,3-7-1,-3-11 8,-3-9 5,-3-9-27,-16-3-21,-112-33-336</inkml:trace>
  <inkml:trace contextRef="#ctx0" brushRef="#br0" timeOffset="171071.7847">25741 3112 955,'2'7'116,"-1"4"-116,2 16-20,4 12-2,-1 12 7,1 10 15,0 7 34,-4 7-8,-4 10-7,-4-6-2,1-8-2,1-21-5,3-20-10,3-14-8,-2-12-36,7-11 20,11-17-129,72-122-193</inkml:trace>
  <inkml:trace contextRef="#ctx0" brushRef="#br0" timeOffset="171438.8057">25828 3085 765,'3'0'193,"5"3"-193,11 4 1,21-4 8,21-3 85,67-10-25,39-11-31,-4-3-16,-70 10-14,-56 4 4,-4 1-11,-5 3 0,26-8 9,-20 4-10,-15 6-1,-12 4-45,-9 4-1,-5 8 31,-8 10 15,-6 14 1,-4 4 0,2 10 0,4 2-1,7-1 1,0-4-1,1 2 0,1-2 1,-6 6 0,-7 4 0,-8 4 2,-7 6 4,-9-2 3,-1-7-2,9-13 7,11-12-14,10-18-47,12-10-59,0-15 34,-24-61-269</inkml:trace>
  <inkml:trace contextRef="#ctx0" brushRef="#br0" timeOffset="171657.8182">26053 3264 558,'-3'11'89,"6"2"-82,-3 15-6,0 6-1,3 6 0,0 4-1,-1 2-5,-2 9 6,-2 2 1,-2 1 0,-2-10 10,0-12-11,3-13-32,3-16-76,39-45 6</inkml:trace>
  <inkml:trace contextRef="#ctx0" brushRef="#br0" timeOffset="171906.8325">26362 3200 707,'2'8'178,"1"5"-178,5 11-9,-3 10-5,-2 3-28,-9 4 21,-6 11 21,-7 9 44,-10 12-16,-10 8-1,-1-5-13,3-6-7,9-14 1,9-15-8,11-16 2,5-13 7,4-12 10,5-8-19,9-17-33,4-15-204,29-132-220</inkml:trace>
  <inkml:trace contextRef="#ctx0" brushRef="#br0" timeOffset="172220.8503">26155 3412 511,'0'0'225,"0"0"-180,3 3-45,3-2-42,3 4 42,8 8 4,8-4 19,1 9-1,3 0-22,-9-2-27,-10 1-69,-15 4 21,-20-1 17,-23 9 2,-63 26 28,-35 12-4,113-52 22,16-8 9,-21 10 1,26-9 12,17-6 116,11-8-38,11-1-36,16-4-8,4 0 26,3-1-15,-12 2-21,-8 6-16,-11 4-20,-3 4-2,1 8-34,-4 6-96,-1 9-76,-12 45-41</inkml:trace>
  <inkml:trace contextRef="#ctx0" brushRef="#br0" timeOffset="172413.8614">25842 3970 55,'-32'3'54,"10"0"32,-17 3 41,22-4 46,15-2-35,12 0-14,5 0-1,15-2-13,19-1-10,15-1-31,13 2-31,-3-1-20,-10 3-8,-10-4-4,-12 2 2,-5 1-8,-1-5-1,1 6-76,-4-7-136,21-24-163</inkml:trace>
  <inkml:trace contextRef="#ctx0" brushRef="#br0" timeOffset="183165.4763">7720 10225 250,'-10'-11'176,"1"6"-104,-7-7 9,5 2-17,-2 7-37,4 3-13,7 3-14,-1 4-15,6 5-6,2 10 18,8 10 3,1 3 8,10 2 4,2-6 0,7-1 7,-2-7-5,-5-3-5,2-2 6,-4-9-8,-6-5 5,3-4 3,3-3 8,4-7-2,0-10-2,-1 1-8,-1 0-4,-11 8-7,-5 6-13,-3 9-24,4 6 4,-2 7 31,1 10 2,5 2 0,-1 0 2,2-5-1,-4-9 10,1-8-1,-5-7-1,2-8 23,-1-11 1,9-9-12,-6-8-11,1-4 4,0 9-8,-6 6-5,3 10-1,2 7-102,45 11-180</inkml:trace>
  <inkml:trace contextRef="#ctx0" brushRef="#br0" timeOffset="184720.5654">19589 3519 249,'1'-9'123,"1"1"-11,0-6-14,-2 5 61,-2 0-47,-1 8-23,0 1-23,0 0-27,1 0 4,1 1-14,1-1-19,0 3-10,0-2-22,1 1-2,1 6 10,1 0 5,0 2 3,0 0 6,1-4 0,1-5 15,-1-2 12,-1-5 18,2-4-12,2-10-21,1-5-6,-4 2-4,-4 1-2,-4 5-21,-4 8 21,1 5 35,-3 4-23,-4 6-12,2 4-8,-3 4 8,1-2-1,6-2-5,5-5-5,3-5-13,3 1-4,1 2-20,3 4-30,4 8-120,22 36-107</inkml:trace>
  <inkml:trace contextRef="#ctx0" brushRef="#br0" timeOffset="185379.6031">19575 5584 474,'0'0'119,"0"0"-50,0 0-9,2 0 16,-4 0 11,2 0-24,0-1-22,0 1-10,2-6-16,-2 3-9,1-1-6,2-1-35,3-3-187,10-29-345</inkml:trace>
  <inkml:trace contextRef="#ctx0" brushRef="#br0" timeOffset="186384.6605">19678 3698 6,'2'27'0,"-1"-23"0,2 0 12,-3-1 27,2 4-6,-2 13 12,0 7-5,-5 17 11,-2 16-9,-9 16-12,-1 11-13,-2 6-5,0 7-3,2 1-9,6-3 0,3-10 0,3-1 0,0-5 0,-1-12 0,0-6-1,-1-13 1,2-9 0,3-8-1,-2-5 1,3-3-1,0-4 0,1 1 1,0 0 0,-2-1 0,2 3 1,-6 2-1,-3-1 0,3 2 0,0-11 0,0 1 0,0-4 0,2-2 4,1-5 1,2-1-5,1 2-18,0 4 9,1 0 6,2 7 3,0-1 0,1 7 6,2-3-5,-4 1-1,-1-7 15,0-6-9,-1-2-4,2-6 5,-2-6-7,4-47-69</inkml:trace>
  <inkml:trace contextRef="#ctx0" brushRef="#br0" timeOffset="187495.7241">19722 3521 283,'0'-3'164,"0"-1"-62,-2-4-24,-1-2-20,0-2 1,-1 1-16,-1-1 11,0-2-27,2 7-25,-2 2 10,3-1 28,-1 1 13,2-3-11,-4 1-12,2-4-2,0 1 4,0 1-16,-4-3-7,4 2 8,-1 3 4,4 4-21,0 1-9,0 4-36,4 2-23,-1 9 38,1 9 20,1 8-2,-1 1 11,-1-4 0,2-9 1,-3-5-9,2-9 9,-3-4 23,0-3 24,4-7 19,4-10-29,-1-9-20,-1-9-4,2 0-11,-11 4-2,-6 9 24,0 9 11,2 8-2,0 5 1,-3 6-34,0 7-5,-6 12 4,-4 5-11,1 2-9,6 0-12,8-5 7,4-6 13,2-4 8,0-9 5,3-1 18,1-5 9,4-7 9,5-6-6,1-8-18,-1 2 3,-8 1-8,-2 8-7,-10 5-18,3 8 0,-2 0 3,3 1 6,-2 3-1,-3 0 8,3 1-5,2 0-1,1-3-10,1-1 0,2 0-25,5 0-71,-2 7-102,19 34-137</inkml:trace>
  <inkml:trace contextRef="#ctx0" brushRef="#br0" timeOffset="187828.7431">18918 8183 6,'17'27'0</inkml:trace>
  <inkml:trace contextRef="#ctx0" brushRef="#br0" timeOffset="188907.8049">19318 7908 69,'-2'0'295,"2"0"-158,-4-4-59,2 4-21,0-3-2,-1 2 10,2 2-34,-1-1-15,-1 7-16,-1 1 0,-3 6 2,3 6-1,-5 1-1,6-6 0,-4 0 2,7-4-2,-3-5-10,3 2 10,3 1 9,0-3-8,1 2-1,-4-2-5,3-1-1,0-4 0,-3 5 6,0-6 3,2 0 10,-2-7 10,0 1-1,0-3-11,0-4-1,-2 3 31,-1 4 20,0 6-40,3 2-21,-4 6-33,-2 8 17,0 3 15,2 9 1,1-5 1,2 3 0,2-14 5,2-1-5,0-9 10,0-4 5,4-5 17,2-6 2,3-10-13,1-11-10,-2 0-3,-5 2 12,-5 12 27,-2 11 24,-3 4-72,2 10-1,0-4-5,-2 7 0,-5 2 4,2 2 2,0 3-1,4-4 0,-1-3 1,2-2 1,2-5 7,0-1-7,0 0 8,2 0-9,-1 6-15,2 0-87,0 7-130,8 16-393</inkml:trace>
  <inkml:trace contextRef="#ctx0" brushRef="#br0" timeOffset="190102.8732">21306 5990 340,'-3'-6'156,"2"5"-3,-4-7-33,3 6-34,0 2-70,2 2-16,2 3-25,1 7 7,1 4 17,0 1 1,2-1-9,-1-7 8,-3-2 1,-1-7 1,-1 0 7,1 0 20,4-4 43,8-3-22,3-4-19,8-5-13,0-5-7,-2 3-4,-8 5 0,-5 3-4,-4 6-2,-5 1 0,-2 2 27,-6 1 7,1-3-25,-1 2-1,0 1-3,0 4-5,3 0-18,2 10 3,0 2 14,-1 6-5,2-3 6,1-2 0,1-7 0,1-4 0,-1-3 6,2-3 3,-1-3 18,1-5 5,1-7-22,1-7-2,0-7-7,-3 6 5,-2 7 14,-3 6 17,0 6-14,-4 2-14,-4 2-9,-1 3-1,-2 5-8,0 3 3,1 9-90,-10 47-218</inkml:trace>
  <inkml:trace contextRef="#ctx0" brushRef="#br0" timeOffset="191179.9348">17560 5389 223,'-3'1'177,"3"-1"-97,0-1-32,-2 2 19,2-1 28,2 0-29,-2 0-55,0 1-11,0 2-9,0-2-6,0 5 6,3-2 3,0-1 5,-3 1 1,6-4 10,-6-4 25,4-2 19,0-7 15,2-7-36,-2-6-17,-1-2-7,-3 3-1,-3 9 7,0 6 9,-2 10-20,-1 10-4,-7 5-10,0 8 9,-7 8-1,3-1-5,6-5-10,6-11-26,5-10 43,2-4 3,-1-1 27,-1-2 1,3-1-4,0 1-27,4-7-69,40-22-259</inkml:trace>
  <inkml:trace contextRef="#ctx0" brushRef="#br0" timeOffset="199826.4293">19503 5405 198,'0'-3'112,"-1"3"-37,1-1-28,-1 2-34,-1-1-1,2 3 24,-2-3 18,1 1-1,0-1 2,-1 2-25,-1 2-21,0-4 5,3 0-7,0 0-7,0 3-6,0-3-4,0 1 1,0-1 3,0 0 6,-3 2 1,3-2 13,-1-2 16,1 2 21,0 0-23,0 0-23,1 0-5,-1 0-34,3 0-65,-1 4-29,2 0 61,-1 7-34,12 24-71</inkml:trace>
  <inkml:trace contextRef="#ctx0" brushRef="#br0" timeOffset="200574.4722">19416 5465 310,'-3'0'132,"1"-2"-69,1 0-13,1 2-38,1 0-12,1 0-12,2 4-25,5 0 13,5 3 19,2 3 5,-3 0 9,2-1-8,-6-6-1,-5 1 1,-2-2 0,-2-2 7,-2 0-8,1 2 24,-2-2 9,-6 0-13,-2-2-13,1 2-5,1 0 4,5 0-3,1-2-3,3 2-27,3 0 3,-3 0 13,0-2 11,3 2 1,-3 0 5,0 0 3,0 0 0,-3 0 1,3 0-2,3 0 1,-3 0-2,0 0 5,0-2-4,-3 2-8,3 0-2,0 0 2,0 0 0,0 0 0,-3 0 1,-1 0 1,2 0-1,0-2 7,0-2-7,2 2 11,0 0 17,0-1-11,0 2-2,0-5 17,0 4 6,-2 0-3,2 2-6,-1 0-23,0 2-7,1-2-5,-2 0 5,2 0 9,2 0 0,-2 0 0,0 0-8,0 0 8,1-2-9,-1 2-6,1-1-33,1 1-52,0 0-8,0 1-3,3 1 21,2 0 7,0-2-16,13-8-91</inkml:trace>
  <inkml:trace contextRef="#ctx0" brushRef="#br0" timeOffset="202116.5603">19753 3479 1,'-5'-3'183,"2"1"-94,-3-2 1,0 0-14,2-1-10,-3 1-15,3-3 12,2 4 0,2-1-21,-2 0-3,2 2-15,0 2-24,0 0-11,0 0-5,0 0 4,-2 2 12,2-2 7,0 0 16,0 0 22,0 0 24,0 0 0,-1 0-9,1 0-15,-1 0-20,1-2-7,0 2-4,0 0-5,0 0 7,0 0 4,0 0-5,1 0 0,-1-2 1,-1 1 2,-1-2-13,2-3-5,-3 2-2,2 3 1,1 1-47,1 0-113,2 1-196,3 9 60,21 33 113</inkml:trace>
  <inkml:trace contextRef="#ctx0" brushRef="#br0" timeOffset="203621.6464">19714 3686 139,'0'-2'44,"0"-2"-32,2-2-12,-1-1-9,0 3 3,-1-2 6,-2 2 1,-2-3 14,0 1 5,-2 2 10,1 1 21,0-1 4,1 2-13,3 0-10,1 1-2,0-2-14,1 3-2,1-3 4,-2 0 18,2 2 9,-2-4-18,0-2-8,0 3 19,0 1 23,0 0-10,0 2-13,-2 1-25,2 1-11,-2-1-1,1 3 8,1-3-2,-1 0 2,-1 1 2,2-1-10,-3 2-1,2-2 0,1 4-18,-2-4 1,2 3 8,-3-3 8,3 0 0,0 0 1,0 0 1,0 0 0,3 0 5,-3 0 0,0 0 5,0 0-10,0 0-1,0 0 0,0 0-9,0 0-6,0 0-4,0 0 7,-4 10 12,4 2 0,-2-3 1,2 2 8,0 6-7,0-1-1,-3 4 8,2 4-9,-2 2 1,0 0 0,-1 6 0,0 0 0,4-2 0,-4 0 1,2-4 4,-1-2-6,2-3 1,1-8-1,0 1 1,0-3-1,1-1 1,-1-1 0,3 0 1,-3-3-1,0-2 6,-3-1-5,3-2 5,0-1 5,0 0 3,0-1-4,-1 1 2,2 0-5,-1 0 1,3-3 1,-3 3-10,0-1-7,0 1-2,0 0 9,0 0 5,0 0-4,0 0 1,0 0-2,0 1-1,0-1-7,0 3-4,0-2 3,0-1 8,-3 2-14,3 2 7,0 0 8,-1 6 0,-2-1 2,3 2-2,-2 4 1,1 3-1,-2 4-6,-1 6 5,-1 8-1,3 4 2,-3 1 0,2-3 2,0-4-1,0-11 0,1-3-1,2-7 6,-3-2-6,3-1 1,0 5-1,0 7 0,-4 5-1,-1 6 1,3 9-1,-2-2 1,1-6 0,0 2 0,3-10 0,0-4 0,0-8 1,0-5 0,0-2 1,0-5 8,0-2 10,0-2-2,2 0 7,-2-6-2,0 1-23,-2-4-12,2-8-33,2-7-50,4-11-133,30-105-87</inkml:trace>
  <inkml:trace contextRef="#ctx0" brushRef="#br0" timeOffset="204013.6689">19720 3496 28,'0'0'177,"0"0"-109,-2 2-68,0 2 0,-2 0 0,2 0 24,0 2 17,-2-1-2,0 1-9,-2-4-8,4 2-10,-2-1-10,2 0-2,0-3-15,4 0-53,-2-8-64</inkml:trace>
  <inkml:trace contextRef="#ctx0" brushRef="#br0" timeOffset="205874.7753">19727 3118 1,'0'0'9,"0"0"4,0 1 11,0-1 3,0 0-6,0 3-15,3 4 0,2 1 0,-2 8 3,0 1-9,-2-1-15,-1 2-6,0-1 6,0-7 6,0 4 7,0-6 1,0 3 1,-1-2-1,2-3 0,-1 0-1,3-1-23,-1-3 12,1 0 13,-3 0 17,2-4 26,-2 2 65,0 0 26,0-2-11,-2 2-8,0 0-14,2 0-28,-1 0-34,-1-2-25,2 2-8,2 0-6,-2 0-9,0 0-4,0 0-8,0 0 7,0 0-1,0 2-7,0-2 1,0 0 13,-2 0 8,4-2 1,-2 2 0,0 0 8,0 0-8,0 0 7,0 0 1,0 0-8,0 0 5,0 0-5,0 0-1,0 0-1,0 0 1,0 0-1,0 0 0,0 0 1,0 0 8,0 0 28,0 0 40,0 0 46,1-8-19,-1 1-64,-1-5-27,-2-2-6,1-4 5,1 9 4,-1-1 1,1 0-4,-2-4-3,1-4-7,-1-5-1,2-5 8,-1-3-9,2 2 7,0-5-7,2 1-1,-1 5 1,1 1 1,-1 11 7,-1 1 5,2 1-1,-1 1-3,-1-3-1,2-7 1,-1-3-2,1-6-5,1-3-1,0-1 0,2-4 0,-2-1 0,2-1 0,0 4-1,1 3 1,-2-1-1,0 4 1,-2 3-1,2-1 0,-1 2 0,-1-2 0,-2 2 0,5-2 1,-4-2-1,2-3 1,2-4-1,0-3-1,3-3 1,1-4 0,0-1 0,-1 1 0,3 3 0,-5 4-1,-1 1 1,-1 5 0,-4 5 0,0 0 0,0-1-1,-4-3-1,2 3 2,-1-1 0,0 4 0,3 5 1,-3 4-1,3 1 0,-4 4 0,4 4 0,0 4 1,0 3-1,0 4-12,-3 0-3,3 0 1,-1 4-5,1-4 13,-3 0-3,3 3-6,0 1 1,-2 6-1,1 5 14,-3 8 1,1 10-2,-4 2 1,1 9 1,-5 1 1,0-6 5,1-4-6,1-8 0,2-5-1,0 0-12,1 0 12,-1 3 0,0 3 1,0 2-1,-1 2-4,0 3 4,3-2 1,2-3-15,3-9-3,2-2-54,-1-10 14,2-5 8,-1-2 2,-1-4 26,6-4 20,-1-11-40,6-11-25,6-11 23,2-6 4,-2 3 20,-2-3-16,-3 5-28,4 2-19,2-7-4,-1-10 0,2 0 53,-3-1 34,-6 10 16,-2 7 50,-8 13 15,-1 9-10,0 4-10,-1 8 26,1 3-13,0 2-43,0 0-31,1 2-16,1 3-29,2 5 0,2 9 36,3 0 9,3 12 12,0 3 1,-1 5 4,-1 2 8,4-4 2,-1 1 2,-3-5-13,0-2-1,2-5-1,-1 1-7,-2-5-6,1-5 0,-1-2 5,-1-6 2,0 1-2,0 0 6,1-2-12,5 7-107,30 42-145</inkml:trace>
  <inkml:trace contextRef="#ctx0" brushRef="#br0" timeOffset="207505.8685">21345 6046 190,'-5'0'194,"1"0"-100,-6 0-37,3 0 30,0 3 15,4-3-7,0 0-53,3 0-36,3 0-6,-2 0-6,1-3-9,1 3-22,2 3 11,5-2 21,2 2 5,1 1 6,7 4-1,2-2-5,5-2-1,2-2-2,12 1 3,13-6 24,8 1-11,7-6 10,1 1-5,-6 0-8,-10 5-9,-7 1 5,-6 2-5,-2-1-1,4 0 1,2-1 7,8-4-8,4-1 1,-7-4 5,-7 5-6,-7 1 1,-8 3 1,-9-2-1,-8 2 5,-7 1-6,-4 0 12,-1 0 23,-2-3 82,-5-3-44,-2-4-52,-6 0-13,2-1 2,2-3-4,-1 6-4,4 0 4,1-2-6,-4 1 0,-1-5-1,-3-2-9,-1-1 10,-4-5 0,5 2 0,-4 1 1,4-1 0,4 5-1,2-1 0,4 9 0,5 2-8,-1 3 1,4 0-1,-1 2-4,1 2-7,0-2-1,4 4 11,3-1 8,-1 4-1,5 0 1,5 4 0,6-1-1,7 0 1,3 7-5,-1 0 6,-5 5-10,-4 0-4,-4-1 2,-5 3 2,1 1 10,-4 5-1,1 2 1,-5-1 0,-2 3-1,-6-2 2,0 0-1,-2-3 0,-2-7 6,-4-3 5,-3-2 5,-4-3 59,-11 4-43,-13 2-32,-17 5-9,-10 4-60,-60 20-101,-103 1-167</inkml:trace>
  <inkml:trace contextRef="#ctx0" brushRef="#br0" timeOffset="209374.9755">17712 5300 267,'-3'0'15,"2"0"-15,-4 0 0,-1 0 12,-3 0 79,2-2-16,-1 0 5,0 2-35,1 0 39,1 0-36,-3 4-24,-4 2-12,-6 4-11,-7 5 0,-5 3 0,-5-4 5,-7 2 2,-8-5-8,-13 1 8,-56 11 55,77-14 12,-38 3 9,7-1-21,15-7-9,6-8-20,10 4-4,6-6-16,0 2-8,1 1-5,1 0 0,2-1-1,6 1 6,-3-3-4,6 2-1,-2-4 4,4 0-4,-1 2 6,-3-2-7,1 0 1,3 1 0,-2 1-1,1 0-4,-1 2 4,0 4 0,-3 0 0,2 4 1,-2-4-1,-1 2 2,2-2-2,2 0 1,6-2 1,2-2 4,3 2 1,0-2-7,1 4 2,2-4 4,2 4-6,1-3 0,-3 2 2,5-2-1,-4 2 7,-1-3-8,3 0 1,-3-2 7,0 1-7,1 1 0,0 1 5,0-1 3,-3-3 6,-1 4-15,-4-4 1,-4 3 0,0-1-1,0 0 1,1-3-1,0 3 2,7-5-2,2 6 1,-1-4-1,6 4 1,4 0 1,0-2-2,4 2-11,-1 3-4,0-1 15,1 0 6,1-2 2,3-3-8,6-7-1,6-3-6,7-3 6,5-3 0,6 3-6,1-3-4,5 1 1,-3 5 1,1-2-6,0 7-23,-2-6 10,-4 4 17,-4 3 2,-8-1-1,-10 6-10,-6 2 1,-6 4-8,-2 2-47,-2 6-131,-7 7 70,-15 16 103,-17 17 2,-20 20-45,-13 16-40,-3-1 14,5-6 20,12-13 42,17-17 38,13-15 1,15-14 25,11-12 44,4-6 0,5-3-19,5-5-20,2-7-6,11-7-14,6-2 1,3-3-10,1 5 8,-6 9-9,-3 3 2,-9 6-2,-7 1-1,-3 3-21,-3 6-29,0-2 25,1 3 26,1 1 60,2 3-31,3-1-16,1 0-7,3 4 24,4 1-1,6 7-14,7 4 9,2 3-6,4 3-8,1 1-1,-2-2-7,-3 1-1,-3 1 11,-1-7-6,-4 0 6,3 2-12,7 0-57,89 17-167</inkml:trace>
  <inkml:trace contextRef="#ctx0" brushRef="#br0" timeOffset="210912.0633">19269 7975 231,'-1'0'252,"1"2"-164,0 0-88,0 5-3,0 3 2,0 4 0,0 2 1,0 0 0,0 3 0,0 3 0,-3 7 1,0 6 26,-5 17 9,-3 9 20,-7 8-2,-7 6-15,-5 2-11,4-5 1,-1-7-11,3-4-8,7-12-9,6-2-1,7-4-2,2 0 1,7-2-6,0 1 6,2-2 0,-3 2 1,0 2 1,-4 8 29,-4 7 37,-7 9-40,-4 5-15,-2 4 0,0-5-6,-2-5-5,3-12 0,5-9-1,3-8 0,2 3-1,3-2 0,1 6 0,0 17 1,-3 6 0,-1 10 0,-4 6 6,-4-5 3,4-6-8,0-10 5,0-11-5,6-13-1,-2-9-1,4-5-1,0-9 2,1 0-1,-1-7 1,2-5 0,0 0 0,0-4 10,0-1 7,0 1 1,2-3 19,-4-3 14,-1-5-18,-7-12-27,-4-9-6,-10-11-15,-5-10 14,0-6-22,0 6 23,2 6 1,4 6 0,-2 10 0,2 7 5,1 2-6,2 6 1,-1-1-1,5 1 1,-5 0 0,7 3-1,5 1 1,5 4-1,2 7-1,2-1-11,0 4-12,3 3 0,2 9 6,-1 7 9,7 11 8,-2 13 0,4 2 1,1 0 0,4-4 0,3-4 0,4 1 1,2-7-1,3 0 0,1-3 0,-5-4 0,-2 3 0,-4-5-1,1-5 1,-7-3 0,-2-4-1,-3-8-8,-2-4-1,5-9 10,10-10 30,2-14-8,12-10-4,0-2-9,0 4-7,-2 3 4,-11 11-6,-3 6 0,-12 10-10,-2 4-137,0-10-223</inkml:trace>
  <inkml:trace contextRef="#ctx0" brushRef="#br0" timeOffset="226211.9385">21401 6288 108,'-3'-12'73,"0"6"-8,-2-9-26,-2 0-21,3 3-3,-2-4-9,3 3 1,-1-2-6,4 1 0,-2 1 1,0 2-1,0 2 5,1-3-6,-1 3 12,0 5 3,2-3-2,-3 4 2,3 0 2,0-2 5,0 0 4,-1 0 1,1-2 10,0 5-8,0 2-1,0-2-4,0 2-1,0 2-1,0-2-1,-2 0 8,2 0 2,0 0 28,-3-2 8,3-2-31,-1-4-25,-2 4-10,3 0 12,-2 4-5,2 0-8,0 0-17,2 0-1,-2 4 2,3-4 8,1 3 7,2 4 1,5-1 0,6-3 1,7 4 11,9-6 9,7-1 3,5-1 2,2-5-2,0 4-6,-1 0-3,-2 2-8,-1 3 2,6 1-1,2 2-8,7-1 8,5 5-7,4-5-1,5 1 6,2-2-5,-1-2 0,-6 0 1,-10 2-2,-9 3 0,-6-1-1,-10 1 1,-7 0 0,-5-1 1,-2 2-1,-3-4 0,1-3 1,6-1 5,-6 0-5,1-1 1,-4-3 7,-4 2-8,-5 0 13,0-2-8,-4 4 3,0 0 0,0 0-8,0 0 0,0 0 0,0 0-1,3 0-9,6 4 0,5-4 9,11 2 1,5 0 0,3-2 5,1-2-5,-5 0 0,-12-2 0,-6 3 0,-9-2 5,-2 1 12,0 2 25,-2-1 7,2 1-14,2 0-24,-1 0-12,2 0-10,6 0 3,-2-3 7,4 2 0,1-1 0,-5-2 1,1 3 0,-7 1 8,1-2-1,-2 2 4,-2-2 4,1-4 1,-1-7-16,-1-2 1,-3-9-1,2 0-1,-5-1-1,1-5 0,-3 3 0,-4-3 0,-1 1 0,-7 0-6,-1-1 6,-3 2-5,3 3 6,2 4 1,5 5 5,7 8-5,7 3 0,1 2-1,4 3-9,-1-3-5,1 6-1,2 0-7,2 2 13,5 7 7,2 6 1,8 9 0,-1 5 0,5 7-5,-1 4 5,0 7 1,-1 8 0,-3-2-4,-5 1 3,-3 2 0,-6-4-11,-5-4 2,-1-8 10,-3-12 0,0-11 1,0-10 0,-1-4 8,-6-6 0,-7 0 12,-10 0-10,-10-3-10,-9-1-1,-7-1-78,-17 3-110,-58 2-151,-118-9-230</inkml:trace>
  <inkml:trace contextRef="#ctx0" brushRef="#br0" timeOffset="227735.0256">19942 1660 142,'0'-1'117,"0"-1"-78,-2-4-28,2-2-2,0 1 16,0-2 31,0-4 7,-2 1-39,2 2-5,-3 2 10,3 4-8,0 3-9,-2-2-2,1 1 22,-2-2-1,-2-3-13,-1-6 5,-1 2-10,-3-3-7,-1 1 8,0 3-13,3 3 14,2-2 1,0 5-8,4 2-8,2 2-2,-7 6-13,0 7 6,-1 6 8,-7 10 1,-6 9 0,2 4 1,-1 0-1,4-7-1,2-4 0,-2-2 0,1-1 0,-3-1 1,2 1 0,-1-4 2,-1 1-2,1-5 1,4-6 7,3-3-7,6-5-1,2-4 1,2-4-1,0 2 0,2-2 0,-2 0-5,3 0-18,4-6-23,11-1-70,12-7-8,85-62-46</inkml:trace>
  <inkml:trace contextRef="#ctx0" brushRef="#br0" timeOffset="228051.0437">20069 1521 250,'-4'-6'108,"-1"3"-69,1-3-13,2 5-2,2 2-21,0 2-3,2 0-26,-1 4 4,2 9 16,2 3 4,2 8 1,-1 3 0,-3 0 0,2 1 0,-1-7 0,2-2-3,0-7 2,3-5 4,-3 4 7,0-1 10,3 2-5,-2-4-4,4 4-1,-1-5 0,-1 0-7,-3 2 7,0-4-8,-1 4-1,-1 0-41,-15 37-103</inkml:trace>
  <inkml:trace contextRef="#ctx0" brushRef="#br0" timeOffset="229816.1447">17720 5480 145,'-2'-1'80,"2"-2"-80,0 1 0,0 1-74,0-3 53,0-4 8,-2-2 13,0 2 45,-3 0-1,-1 4-20,0 1 3,-1 6-6,-1 0-14,-1 0-5,-4 4 4,-2-1 0,0 1-5,4-3 5,2-4-5,-1-4 19,6 0 1,-2-2-20,3 0 5,-1 0 17,-2 2-2,3 1 10,2 3-31,-3 3 0,-2 3 0,0 3 0,-3 6 1,-3 0 8,1 3-8,1-4 0,1 0 1,5 0-1,2-4-1,1-6-8,2-1 8,1-5 8,1 2 13,-2-4 13,3 1 11,1-6-7,1-6-24,3-5-13,3-6 8,-3-4-8,1 1-1,-2-2 0,-3 7 0,-2 9 3,-3 5 12,-4 6-15,0 4-12,-2 4-24,3 0 36,-8 6 11,-2 2-3,-5 7-2,2-1-6,4 0 0,2 0-1,6-6-13,3 5-20,5 3-43,7 5-32,22 41-55</inkml:trace>
  <inkml:trace contextRef="#ctx0" brushRef="#br0" timeOffset="239755.7132">16941 831 247,'-14'-15'83,"4"1"-62,-10-12-8,4-3 7,5 2-13,1-1-1,4 0 15,-7 3-7,2 2-2,-4 3 28,-1 6 13,1 7-35,-4 4-13,-10 11-5,-11 8-6,-11 12 5,-16 5 1,-2 9 1,-2-1 1,1-1 4,7-3-5,4-1 0,6-4 0,5 7-1,8-4 0,0 8-1,-2 6 1,-5 8-2,-4 14 2,-9 10 0,-39 67 1,-20 23 10,-6-3-5,86-129 1,0 1 2,7 1 5,-36 41-5,7-1-9,6-1 0,10 2 0,2 2 0,6 0-11,4 5 11,-2-3 5,1 6 9,-20 61-2,0 37 13,5 52 7,24-101-19,-2-6-5,11 8-8,-1 5 0,8-5-6,2-4 5,7-9 0,3 0 2,10 2 11,7 13 0,0 14-12,2-4 13,7-17-2,0 12-5,-2 10 1,-2 9 5,-1-6-10,1 0 7,-4 11 0,-2 32-8,-5-3 5,-1-43 19,1 9 4,3-8 2,-1-3 1,3-13-8,8-3-3,0 3-14,10 14-5,6 13 6,7-9-8,3-25 0,10 7 6,2-4-5,1-2 7,-5-13-2,5-7-4,-12-3 5,-7 11 2,1 6 2,-2 3-11,7 5 5,8-34-5,-25-59 0,4-3-1,96 84-5,25-19-1,-54-43 7,16-7 1,3 6 1,-5-2 11,-1-1-7,-8 9-6,-2-5 9,3-2-9,17-1 0,12-5 0,-12-9 0,15-5-1,23-6 1,8-12 14,1 5-4,2 3 14,12 6-7,-10 4-16,-27 28 0,-11-8 1,-3 1-2,8-27 1,-2-10 0,15-8-1,27 0-1,7 1 0,-24-19 0,14-12 2,3-9 5,-8-4-5,0-5 16,9 5-11,-8-9 2,-16-24-8,-2 0 0,-4-8 1,-14 3 1,-20 0 5,-14 15-5,-14-4 2,-13-8-3,-45 27-1,-1-4 1,-2-6-1,36-36 12,2-17-5,41-70 7,13-44-14,9-34 6,-43 73 3,-4-32-9,-10 2 1,-14 41 0,-9 25 0,-9 19 0,-3 12 14,-9-1 2,0 1-16,-21 52 5,-1 0 3,1-1-9,29-101 0,16-17-1,23-77 0,-25 66-8,2 9 8,-4 22-11,-10 3 6,-7 10 6,-11 15-6,2 6 5,-5 14-5,-14 52 0,2-3-3,1 2-6,20-119 8,-6-33-1,-3-1 1,-6 76 7,6 13 1,9 3 4,-6-6-5,4 3-5,-4 7 5,-18 61 0,-7-6 0,-3 8-11,-3-50 11,-11 7-9,-6-6 9,-10 2 0,-8-6-1,-5 2 0,-1 1 1,-2 5 0,10 4 7,8-4-7,4-5-7,4-53 6,11-14 1,5 4 0,2 109 1,2 0 0,-3 0 0,-4-47-1,-9-8 1,-14-63 0,-6-22 8,6 13-8,15 69 0,2 4 5,7 54-6,-1-1 1,-3 2 1,-6-46-2,-8-1-9,-4 5 8,-5 2-8,-11 4-10,-8-6-7,-10-1 10,-1-7 7,-36-58 9,74 104 7,-27-56 8,5 11 2,9 10-7,1 8-8,-2 9-2,1 4 0,-8 4-12,-9 1-23,-13 5 10,-58-27 19,-34 10-8,-20 5 13,40 23 1,-6-5 0,13 3 0,8-5 8,9-4-1,0 9 1,10 0-8,9 6 6,-3 4-6,-1 5 0,-11 11-1,-27 3-6,-16 6 7,-12 7-8,-6 1 2,-19 0-13,2-3-1,20-5 8,19 1 12,5-14-1,37-5 1,16 1 6,52 17-5,3 4 0,-5 0 0,-82-12 5,-14 9-6,-1 3-1,56 6 0,43-1 1,2-2 0,4 3 0,-32-6 1,8-1 0,7-6 0,9 0 5,6-3-5,7-1 10,4 5-5,2-4-6,0 6 0,-1 2-1,-3 3 0,-7 4-7,-3 1 7,-9 1 0,-4 0 1,-4 1 0,4-2 0,-1-2 6,3 2-6,4 2 1,3 0-1,2 3 0,3 0 0,-1 3-1,-3 3 1,-1 0-1,0 2 0,-4 4 1,-2 5-1,-7 4 1,-3 6-1,-6 8 0,-5 0 0,-3 0 0,2 2 1,4-9-1,7-1 1,5-1 0,8-9 1,4 1-1,3 0-1,0 6 1,0 3-1,-11 10 0,-2 8 0,-8 7 1,-4 14 1,0-3-1,0 2-1,10-5 1,6-3 0,8-9-1,4-6 1,5 1 0,10-6 0,-2-1-14,7 4-29,7 0-88,3 11-91,20 122-25</inkml:trace>
  <inkml:trace contextRef="#ctx0" brushRef="#br0" timeOffset="241101.7902">24036 292 291,'0'-4'301,"0"0"-272,6 1-29,6 10-87,6 4 64,5 0 23,3 4-2,0-3 1,2 2 0,-3-1 1,-1 5-9,-7 4 0,-1 5-9,-9 8 4,-3 3 14,-6 3 6,-6-1 6,-6-1-1,-3-6 13,-5-2 55,-2-7 5,-4-1-21,-5-5-30,-6-2-12,-3 1-10,-6 6-10,1-2 5,4-4-6,10 1 1,13-8-1,14-7-10,9-3-28,6 0 37,12 0 1,14-2 6,23-4 16,53-11 5,-69 11 12,36-8-19,-14 2-11,-21 5-3,-17 3-5,-10 3 0,-12 1 7,-2 0-7,-2 0 0,-2-3 5,2 3-6,0 0-72,39-16-138</inkml:trace>
  <inkml:trace contextRef="#ctx0" brushRef="#br0" timeOffset="241611.8194">24760 353 625,'0'-10'129,"1"8"-86,2-6-41,-1 5-2,-1 3 0,2-1-1,0 1-2,6 0-5,-6 1 2,2 2-7,-1 4-7,2 4 1,3 2-1,-3 5-2,2 5-1,1 9 1,1 5 11,2 8 0,-5 0 10,-1 3 2,-3 0 3,-6-3 28,-3-3-13,-4 1-11,-9-2 5,-4 3 4,-4-4 11,-1-1-13,9-17-7,12-10 4,7-8 72,4-10 70,2-4-64,8-12-54,4-17-23,11-15-13,11-12 0,4-8 0,-4 9 0,0 7 0,-8 13 10,-2 7-10,0 4-8,3 0 0,7 2 8,4 2 1,5 0-1,-3 8-1,-6 10-66,-10 10-152,-15 13-54,-10 15 73,-46 67-41</inkml:trace>
  <inkml:trace contextRef="#ctx0" brushRef="#br0" timeOffset="241920.837">25137 876 90,'-9'26'58,"0"-3"-8,-5 24-11,1-2-8,10-9 5,6-13-13,5-7 35,3-8-7,-3-8-1,4-4 79,9-11-20,-3-10-64,8-6-27,-4-8-11,-7 0-7,-6 0 0,-11 6 0,-5 11 14,-1 6 25,1 9-27,-1 1 19,-3 9-26,-3 5-5,-4 4-9,-4 11-29,-1 9-121,-54 72-154</inkml:trace>
  <inkml:trace contextRef="#ctx0" brushRef="#br0" timeOffset="253056.474">11369 12783 184,'-319'279'0</inkml:trace>
  <inkml:trace contextRef="#ctx0" brushRef="#br0" timeOffset="253158.4798">9534 14352 325,'-134'9'0,"46"65"-79</inkml:trace>
  <inkml:trace contextRef="#ctx0" brushRef="#br0" timeOffset="255289.6017">4198 17603 535,'-12'-9'107,"3"-1"-26,-10-5 0,6 4-47,3 5-25,4-1 3,-2 1 24,4-2 9,4 4 5,-3 1-28,3 3-22,0 3-28,3 1-8,0 4 7,4 5 17,6 13 7,5 10 5,2 8 1,5 1 6,0 3-1,5-10-6,-1-8-6,4-13 6,2-8 0,7-8 9,-2-7 0,3-5-3,-2-8 4,-2 2 2,-7-1-11,-5 5 7,-8 2-7,-6 2-1,4 3 0,-7 4-2,1 2-11,3 2 2,2 4-4,3 7 14,5 3-1,0 7 2,1 2 1,0 1 0,-2-3 1,0-1-1,-1-2-1,3-7 6,0-3 0,-1-4 2,2-6 2,-4-3-9,0-3 5,-3-1 2,-2-3-1,-2-3 1,-5 6-8,-2-1 0,0 7-1,-1-2-9,-1 6 4,1-3 0,1 1 4,5 3-5,-2 1 6,2 1 0,0 1 0,1-1-51,2-2-53,-1-1-24,3-4 13,21-34-224</inkml:trace>
  <inkml:trace contextRef="#ctx0" brushRef="#br0" timeOffset="260967.9264">16736 12551 555,'-3'-2'96,"0"2"-3,-4 0-57,5 2-24,-1-1 3,1 2 40,2-3 20,0 0-7,0 0-38,2 0-24,-2-3-6,5 3-10,4-3 9,7-4 1,9-3 1,9-2 1,-2-4 4,4 5-6,-5 1 0,-4 1 0,-3 5-1,-5 4 0,3 0-6,-2-3-4,-3 6 1,0-3-2,-9 4 4,-2 2 7,-5-3-11,-2 4 0,-1 9 1,-6 16 11,-6 20 10,-6 16 19,-15 16 2,-10 5-5,-28 57-11,49-93-3,-22 51-2,6-4 10,4-4-8,4-4-3,3-8-8,9-9 0,4-14 1,7-16-1,0-22-1,7-11-1,1-12-11,-2-12-99,-18-91-144</inkml:trace>
  <inkml:trace contextRef="#ctx0" brushRef="#br0" timeOffset="261228.9414">16600 12754 556,'-4'-2'105,"0"0"45,-1-3-99,5 6-51,3 3-25,5 11 19,2 7 6,11 11 36,6 18 16,7 13 7,5 10-11,0 10-21,0 3-5,-7-6-7,0 3-7,-3-13-7,-2-11 5,-1-12-6,-1-11-32,-1-15-72,3-10-46,-2-20-34,47-103-77</inkml:trace>
  <inkml:trace contextRef="#ctx0" brushRef="#br0" timeOffset="263177.0527">14430 13789 115,'-67'-159'0</inkml:trace>
  <inkml:trace contextRef="#ctx0" brushRef="#br0" timeOffset="266141.2224">1532 13467 530,'-12'-9'116,"7"3"-26,-7-10-30,8 2-60,-2-3 52,5-5-4,-1-3-33,0 2 36,2-3-6,0 4 6,4 4-15,-3 8-15,3 3-3,-2 7-7,-1-3-2,4 3-9,2-1 2,10-2-2,4 0 1,9-1 0,8 4-1,2 4 9,4-1-8,2 4-1,-3 1 0,1 6-12,-1-1 10,0 7 1,2-1 1,7 5 1,8 1 0,9 1 0,8 4 8,1-2-8,-1 8-1,-1-3 1,-6 3 0,5-3 0,-5 0 1,-1-1-1,-2-3 0,-1-6-1,2-2 1,2-4-1,2-2 0,47 5 0,24-7 1,31-6-1,-59 0 1,-13-5 11,0 8-11,-5 10 0,0 0 0,-5 4 0,-1 6-1,-6 10-1,-46-21-4,0 2 5,4 1 1,90 41 1,30-12-2,25-35 0,-64-33-6,25-27 6,10-9 2,1-2 5,-13-3-5,-2 19 4,3 5-5,1 14-1,-27 13 0,-8 8 1,2 5-1,-1 4 1,3 4-1,4-4 1,-4-7-1,10-5 6,17-9-6,27-7-2,-27-5 1,-7 1 1,-3 3 0,-8 0-1,-10 4 1,-5 7 0,-12 2 0,10 5 0,4 1 0,19-3 0,-10 3 1,-12-4 0,5-4-1,4 1 1,2-7-1,-4 5 0,-17 9 0,-7 7-1,-1 3 1,-5 3 1,0-1-1,5 2-1,1-1 0,-56-10 1,2 3 1,1-5 0,81 7 1,6 0-2,4 7 1,-47-8 1,-3 3-2,-44-2 1,-2-3-1,3 1 1,39 4-1,-1-1 0,43-2 0,12-7-7,-94-3 0,-3 0 7,39-1 1,-6-2-1,-7-1 0,-5-2 0,-1 4 1,-3-4 0,-4 3 0,-2-1 0,-5 1-1,-4 2 0,-4-4 1,1 4-1,-7-1 0,1 0 0,-1-4 1,-2-3 1,0-3-1,2-7 10,-3-4-10,2 1 0,-1 1 1,5 0-2,6-3 1,8 2-1,9 1 0,7-3-1,1 5 1,-4 2-1,-7 6 0,-13 4-8,-12 3 8,-8 3 1,1-1 0,1-1 1,11-6 3,7-2-3,7-4-2,5-2 2,0 1-2,-3 3 2,-6 3-1,-8 2 1,-4 4 0,-10-1-1,-6 0 1,-3 5-1,3-2 0,6-5 1,15-7-1,16-2 0,11-1 0,2 7-6,-4-1 5,-4 7 1,-17-3 0,-10 3 0,-13 3-1,-8 2 1,-8 2-1,-8-2-5,-2-4 5,-6-2-15,-5-2-16,9 3-14,8-35-109</inkml:trace>
  <inkml:trace contextRef="#ctx0" brushRef="#br0" timeOffset="267717.3125">14070 11851 500,'-6'0'138,"2"-2"-46,-5 2-35,4-1 22,5 1 38,0 0 6,3-3-84,6-4-39,14-3-18,23-11 18,67-31 23,63-38-4,25-21-11,-63 33-1,-7 11-7,-13 14 6,-79 36-5,-6 2 9,-9 7-9,25-8-2,-18 13-3,-14 11-70,-15 7-43,-16 17 117,-19 19 3,-25 26 14,-75 82-4,-54 47 2,2-2 6,87-76 14,16-8-11,17-20-3,45-57-2,-1-3-4,9-14-6,-13 29-7,9-19-2,11-21 7,3-13 25,6-7 50,-2-14 2,1-16-83,1-30-2,12-81 2,9-52 0,11-20-1,-9 61-6,-1-5-34,1 12 11,-17 26 16,-3 76 13,-2 9 6,-4 7-5,3-28 8,-4 20 2,-4 13-4,3 5 1,-2 12-7,3 4-1,3 4-13,0 8-17,5 3 4,10 12 13,10 10-17,9 16 28,8 15-10,4 18 12,28 65 8,-7 40-8,-12 25 1,-31-72-1,3 4 9,-2 6-2,5 17-1,8 51 0,-11-97-6,-7-16 1,-5 1 6,-15-69-7,1-5-1,-2-8 0,2 21-15,-2-21 16,-5-14 13,-8-12 142,-11-12-70,-20-11-59,-22-18-15,-9-12-10,-6-9-1,3-9 9,7 4-9,11-2-6,7 1 6,3 2 9,1 0-7,-1 2 4,-3 7-6,-5 0 2,-4 5-1,4 3 5,3 0-5,5 5 0,9 4-1,4 8 0,6 5 1,9 9 0,6 12 0,9 4-1,4 3-25,2 3-25,2 0-1,5 6 15,4 2 24,6 3 11,10 2-9,6 0 4,0-9 6,5-1 22,-3-6-7,2-1-1,0-6-8,3-2 1,8-5-1,8-2 2,1-1-7,0-1 0,-5-2 8,-6 3-9,-2-3 1,-5 1-1,-1 1 1,-5-1-1,-3 1 0,-7 7 0,-12 5-6,-7 4 5,-7 5-7,2 4-7,-4-3-16,2 1-28,2-1-34,-3 2-46,6-3-149,-9-11-447</inkml:trace>
  <inkml:trace contextRef="#ctx0" brushRef="#br0" timeOffset="277878.8937">17402 12880 226,'0'0'135,"0"0"-79,0 0-31,0-3 13,0 3 34,0-1 22,-2-1-43,2 1-33,-1-1-9,-2 2 14,3 2 35,-4-2 20,1 0 11,0-4-25,-5-1-31,2-5 0,3 2 9,-2 4-3,4 0-3,1 4-36,1 0-3,5-2-12,16-3 3,20-10 12,60-14 0,26-9 1,-4 8-1,-39 2 1,-43 16-1,-6-3 1,-4 2 0,26-13 0,-14 6-1,-15 6 0,-11 8 0,-10 4-1,-6 0 1,2 2-1,-4 2 0,0-2 1,0 0-8,2 0-7,-2 0-15,3 0-4,-2-2-8,1 2-17,-2-2-19,0 0-52,-9-14-104</inkml:trace>
  <inkml:trace contextRef="#ctx0" brushRef="#br0" timeOffset="278495.929">17800 12385 330,'-2'-8'181,"2"6"-70,-3-3-43,3 2-41,-1 3-27,1 3-8,2 2-22,6 9 6,3 4 17,5 17 7,2 12 8,-1 13 50,-4 7 5,-3 4-22,-4-3 26,-6 5 5,-2-1 0,-6 3-30,-2 2-3,-1-1-12,0 0 2,1-3-28,4-5 18,1-8-18,1-6 10,0-6-11,-1-5 0,1-10 0,0-6 0,-1-9 0,0-6 0,4-8 0,-1-2 11,2-2 1,0-2 4,0 2 4,0 0-7,2-2-2,-2 2-10,0-2 0,0 4-1,0-2-1,0-2-7,0 2 8,0 0 0,0 0 0,-4-2 11,2 2-5,-3-2 1,2 1-6,-5-2 0,2 1 5,3-3-6,-4-2 0,-1-4-1,-1-1-26,-4-7-39,1-7-54,1-11-102,-1-101-124</inkml:trace>
  <inkml:trace contextRef="#ctx0" brushRef="#br0" timeOffset="278748.9435">17600 13077 372,'0'0'199,"0"0"-101,0-2-98,3 4-24,1 2 24,2-2 15,3 2 25,6-2 31,-3 2-31,4-4-8,-5 0-16,3 0-4,2-2-1,-1 2-10,6 0 0,-1 2-1,4 5-24,5 3-74,9 0-38,89-10-125</inkml:trace>
  <inkml:trace contextRef="#ctx0" brushRef="#br0" timeOffset="279253.9724">18999 12065 661,'-3'-7'129,"0"3"9,-1-1-94,2 5-43,-2 1-1,3 3-26,-9 9 26,-10 10 18,-14 22-17,-13 19-2,-16 20 1,-48 69-2,79-100-14,-24 35 5,17-20-4,20-26-1,16-19-50,13-7 49,6-4 17,14 0 9,11-4 2,11-7-1,8-1 17,2-4 12,-3 1-1,-5 1-4,-7-2-14,-1 3-8,-1-2-3,2-4-9,-2-2 0,3-1-86,-4-9-109,31-122-358</inkml:trace>
  <inkml:trace contextRef="#ctx0" brushRef="#br0" timeOffset="279508.9869">18891 12297 663,'1'7'105,"5"14"-105,4 19-7,4 21 1,2 17-5,1 5 11,-2 4 0,-8-3 29,-4 8 22,-9 71 0,-20 37 34,-8-10-29,12-86-38,16-63-2,4-12-5,2-3-11,0 19-42,4-19-92,6-13-28,3-26 8,35-117-95</inkml:trace>
  <inkml:trace contextRef="#ctx0" brushRef="#br0" timeOffset="279704.9982">18899 12855 607,'-13'4'183,"-2"6"-126,-16 12-18,-9 12-12,-7 15-13,-6 9 8,3 3-10,4 2-2,10-8-10,12-11-1,9-12-74,11-12-75,14-14-95,74-42 35</inkml:trace>
  <inkml:trace contextRef="#ctx0" brushRef="#br0" timeOffset="279852.0066">19114 12880 352,'6'14'183,"0"1"-111,9 14-15,-6 10 41,-2 5 10,3-4-5,1-4-52,3 3-33,5 5-4,9-2-14,7-3-123,5-10-207,79-71-5</inkml:trace>
  <inkml:trace contextRef="#ctx0" brushRef="#br0" timeOffset="280517.0446">19750 12232 933,'-6'-6'201,"1"6"-170,-5 2-31,-3 12 0,-3 17 9,-9 17-9,-9 18 1,-6 18 10,-4 9-11,2-6-15,7-14-26,14-26-26,12-21-22,9-17-79,16-18 104,17-15 52,16-21-5,21-19 2,50-55 15,-81 81 1,27-21 32,-13 18 39,-23 28-49,-11 16-17,-10 6 34,-1 5 43,-2 0-50,-3 3-21,-3-2-5,-1 2 2,-7 3 18,-7 9 5,-11 14-20,-2 2-3,-8 9 1,-8 0-20,2-2 1,3-4-57,11-15-50,11-14 89,8-16 27,6-10 0,2-14-75,1-10-56,6-10 82,2 0 49,3 8 28,-2 11 52,-7 18-41,-1 4-39,2 7 0,3 4 24,7 8 37,-2 7 13,0 4-46,0 8-1,0 3-3,-3 13-4,-3 10 31,-5 11 19,-4 15-17,-13 59-10,-19 10-2,20-110-8,3-2-15,-13 36-8,6-13-8,6-23 5,8-22-5,3-15-2,6-17 25,0-21-25,4-25-187,3-90-101,6-183-206</inkml:trace>
  <inkml:trace contextRef="#ctx0" brushRef="#br0" timeOffset="280678.0538">19700 12845 319,'-3'0'122,"-1"1"-32,-1 3-77,1 10-4,-5 3 53,-4 20 61,-4 14-3,-8 10-21,-1 6-51,-1 2-24,-5-3-6,2-7-6,5-5-12,4-12-30,8-10-95,10-15-134,40-29-31</inkml:trace>
  <inkml:trace contextRef="#ctx0" brushRef="#br0" timeOffset="280846.0634">19836 13145 295,'21'3'162,"-5"1"-30,23 6-19,-6 15 59,-3 7-43,0 5-58,-7 0-46,-3 5-10,-6-3 11,2-7-4,-2-6-22,-3-9-9,-2-12-133,1-9 43,31-79-108</inkml:trace>
  <inkml:trace contextRef="#ctx0" brushRef="#br0" timeOffset="299403.1248">20496 12459 265,'1'-11'87,"2"-3"-87,2-13-38,1 5 38,1-2 10,0 1 55,0 6 11,-3-1-5,2 2 2,2-2 10,2 1 7,-1 3 7,1 4-1,-6 3-16,-1 2-19,-2 1-26,-1 2-17,3 2-18,-6 0-57,3 2-27,0-2 7,3 0-11,3 0 37,3 0 27,3 0 16,-2 2 8,-4 2 9,-3-1 9,0 8 24,-1 7 52,-1 12 25,2 15-1,0 17-31,1 15-21,5 84-22,5 49-25,-12-9-8,-4-71 4,0 4-15,1-24 7,-2-66-5,0-8 4,0-2-5,-5 29-1,1-15-31,1-17-50,3-17-60,-3-14 29,-3-22-109,-40-161-507</inkml:trace>
  <inkml:trace contextRef="#ctx0" brushRef="#br0" timeOffset="299601.1362">20409 12900 523,'0'-1'270,"2"2"-196,5-1-74,2 0 0,12 0 7,0 3 1,3 0-8,0 5-15,0 3-45,-7-1-11,-5-1-1,-2-4 17,-3 1-19,33-23-65</inkml:trace>
  <inkml:trace contextRef="#ctx0" brushRef="#br0" timeOffset="299779.1462">20898 12773 854,'0'2'241,"0"-1"-139,-1 2-58,2-2-13,-2 0-4,1 5-10,1 12-11,3 9-5,-1 10-1,4 3-31,-4-7-119,1-10-107,-6-15-61,-7-59 51</inkml:trace>
  <inkml:trace contextRef="#ctx0" brushRef="#br0" timeOffset="299947.1558">21151 12352 871,'0'0'266,"0"3"-184,0 1-82,0 0-22,-2 4 22,-2 10 21,0 12 27,-3 11-30,-6 15-18,-2 9-60,-4 2-135,-7-5-100,-35 56-55</inkml:trace>
  <inkml:trace contextRef="#ctx0" brushRef="#br0" timeOffset="300086.1639">21006 12824 120,'6'-4'201,"4"-3"-38,13-7 83,10-6-19,13-5-26,4-1-51,4-1-50,-1 1-47,-6 0-17,-6-3-20,-7 6-16,-4-7-19,0 5-80,-4-1-74,-2 3-83,0-28-110</inkml:trace>
  <inkml:trace contextRef="#ctx0" brushRef="#br0" timeOffset="300493.1872">21415 12306 527,'-2'3'252,"1"-3"-123,0 0-95,1 5-34,1 6 0,0 12 26,1 16 41,0 10-5,1 19-26,-8 13-14,1 11 34,-6 6-1,-4 3-23,-4-2-16,0 0-7,-3-6-3,6-8-6,2-13-24,-1-20-37,7-19-28,5-22-26,2-17 40,3-21-32,0-18-211,5-23 221,-4-9 97,-4 14 201,-4 20 31,-2 19-58,4 18-58,2 3-47,2 3-18,4-3-23,4-4-19,12-3 45,12-6-30,11-6-24,8-5-4,-2 0-62,-8 7-5,-15 10-13,-11 4-19,-16 14-56,-17 18 21,-14 21 67,-138 171-136</inkml:trace>
  <inkml:trace contextRef="#ctx0" brushRef="#br0" timeOffset="300696.1987">21000 13644 688,'3'0'303,"-1"-2"-188,6 2-37,7-6 68,12 0-2,11-3-38,10-5-34,13 6-40,12-4-19,3 2-2,0 6-2,-8-2 0,-5 3-3,-18-2-6,-8 0-8,-16 1-49,-8 2-78,-11 2-43,-20-32-125</inkml:trace>
  <inkml:trace contextRef="#ctx0" brushRef="#br0" timeOffset="301426.2405">22300 12683 1211,'0'0'252,"-3"0"-186,3 4-66,0-4-12,3 0 12,-2 4 17,4 2-5,8 2 2,5 3-8,6 8-6,1 1-12,2 6-132,-7 7-129,3 83-291</inkml:trace>
  <inkml:trace contextRef="#ctx0" brushRef="#br0" timeOffset="301612.2512">22233 13674 1335,'1'1'179,"0"1"-158,7 8-3,2-4 54,4 1-6,2-1-24,-4-2-23,3-3-10,0 2-9,2 2-4,6-2-103,3 4-158,38-18-414</inkml:trace>
  <inkml:trace contextRef="#ctx0" brushRef="#br0" timeOffset="329253.8322">23359 12654 219,'4'-3'0,"1"-6"-39,1-7 27,0-3 12,-3-3 168,0 2 7,-3 10 16,-3-3-25,1 5-71,-2 0-16,2 1-1,0 3 12,0 0 8,0 4-20,1 1-20,-2 2-16,3-2-13,-2 2-16,1-2-5,-2 4-1,2-4 8,-1 3 0,1-2 5,-1 0-7,2-2-5,-1 0-7,1 0-1,1 0-1,-1 0-1,2-2-5,-2 0-5,1 0-12,1 0-18,-2 2-77,1 2-154,9 19-401</inkml:trace>
  <inkml:trace contextRef="#ctx0" brushRef="#br0" timeOffset="329815.8643">23381 12475 621,'-1'-5'291,"-2"2"-181,3-4-83,0 7-27,0 0 8,0 3 64,0-3 27,3 0-32,10-3-46,10 1 6,16-8 2,21-6-1,54-16-1,22-5-1,-98 29-13,-5-2-11,29-3-1,-19 6 0,-12 4-1,-12 2-1,-2 2-48,-9-1-47,-3 0-29,-2 0-37,-6 0 6,-3 3-16,-7 4 67,-7 1 24,-8 4 49,2 1 32,-3-5 5,7 2 50,5-6 40,8 0 8,5-4-23,4 0-28,0 2-47,1 2-5,2 17 0,0 12 72,-2 20 14,1 20-19,-4 4-14,-5 11-14,-8 53 52,-12 31-32,21-127-46,0-9-2,-5 39-10,5-27-1,2-14 0,4-5-31,0-9-65,0-10-59,1-10-41,5-59-19</inkml:trace>
  <inkml:trace contextRef="#ctx0" brushRef="#br0" timeOffset="330027.8765">23631 12930 892,'-2'0'209,"2"2"-193,3 1-16,7 0 0,17-1 5,20-7 55,61-16-15,36-24-29,-100 27-8,-11 5-8,30-9-11,-18 9-59,-18 11-58,-17 11-52,-19 23 21,-112 132-148</inkml:trace>
  <inkml:trace contextRef="#ctx0" brushRef="#br0" timeOffset="330215.8872">23481 13567 1069,'6'2'194,"3"-2"-181,12 1-5,9-2 55,9-3 30,6-2-27,4-5-36,3-1-26,3-4-4,6-7-78,-2-9-66,2-17-105,79-125-276</inkml:trace>
  <inkml:trace contextRef="#ctx0" brushRef="#br0" timeOffset="330437.8999">24402 12631 833,'0'0'220,"0"-1"-146,4-1-68,8-4-5,16-5 90,23-13 40,64-33-11,55-18-75,27 0-29,-60 33-15,-26 8-1,-29 11-9,-57 19-30,-13 0-48,-6 4-48,6-4-9,-25 1 54,-15 3-80,-96-5-208</inkml:trace>
  <inkml:trace contextRef="#ctx0" brushRef="#br0" timeOffset="330715.9158">24921 12067 931,'-1'0'204,"1"0"-171,3 8-33,11 10-11,1 13 11,10 18 51,1 13 42,2 17-33,15 65-31,-11 23-11,-27-117 4,-4-3 5,6 50-3,-4-10-9,-3-2-4,0-9-1,-3-7-10,0-12 7,-2-15-7,2-13 0,0-12-25,-4-11-29,-3-6 4,-12-10-56,-14-12-178,-87-111-213</inkml:trace>
  <inkml:trace contextRef="#ctx0" brushRef="#br0" timeOffset="330986.9313">24779 12694 464,'0'-3'255,"0"2"-72,3-2-110,-3 3-40,3 0 17,3 0 34,6 3-17,6 1-7,6 6-21,4 0-39,-4 8 0,-4 2-10,-10 7 10,-14 8-39,-15 16-15,-22 12-57,-16 15-59,-8 1-31,9-16 86,16-22 115,23-24 55,19-20 55,22-15-40,14-12-32,16-11 8,13-11-29,57-30-17,27 6-243,3 8-305</inkml:trace>
  <inkml:trace contextRef="#ctx0" brushRef="#br0" timeOffset="331257.9467">25643 12683 546,'-12'-8'457,"0"3"-369,-13-11-20,-7 10-20,0 0-24,-3 12-6,2 0-18,4 10-6,8 4-12,4 6 4,7 7 7,6-2-4,4-1 11,4-4 0,5-1 1,3-3 3,2 5 8,4-1-3,2-3 5,0-2-5,3-6 1,0-4-2,-5-7-8,-2-8-8,-1-9-64,1-21-84,28-124-387</inkml:trace>
  <inkml:trace contextRef="#ctx0" brushRef="#br0" timeOffset="331430.9567">25760 11471 1419,'-3'-4'230,"3"2"-194,-2 1-36,4 8-72,1-1 54,4 7 18,2 6 0,10 4-31,4 6-159,51 59-374</inkml:trace>
  <inkml:trace contextRef="#ctx0" brushRef="#br0" timeOffset="332646.0262">26341 12226 892,'0'-1'230,"0"1"-125,0-5-81,5 3-23,10-4 14,19-6-9,18-5-5,17 1 8,56-13 4,14 5-11,-100 19-1,-5 1 6,30-7-6,-13 4 0,-17 3-1,-14 1-13,-10 3-10,-7 3 1,-6 1 5,-7 10 17,-13 20 20,-16 25-2,-47 75-3,-32 68-3,-10 10 22,56-106-8,46-59-11,7-12 0,1-3-14,-12 28-1,11-16-5,6-17 4,7-13-6,4-7-44,2-11-2,0-9-43,-4-104-443</inkml:trace>
  <inkml:trace contextRef="#ctx0" brushRef="#br0" timeOffset="332844.0375">26471 12567 702,'1'7'180,"4"0"-164,5 12-10,10 11 26,1 5 34,7 9 42,4 1-33,0 7 3,7 7-44,-2 1-17,1-5-8,-2-5-9,-5-10-29,-5-10-85,3-8-81,54-28-134</inkml:trace>
  <inkml:trace contextRef="#ctx0" brushRef="#br0" timeOffset="333030.0481">27223 12361 1011,'0'-3'249,"2"0"-121,2-7-113,14 7-9,13-3 13,16-4 26,16-2-15,11 2-13,48-3-17,-83 12-6,33-8-65,-13 4-77,-13 2-55,-16-4-107,-13-27-147</inkml:trace>
  <inkml:trace contextRef="#ctx0" brushRef="#br0" timeOffset="333262.0614">27650 11904 1008,'0'3'130,"3"5"-130,3 11-39,5 12 36,0 16 3,6 12 56,-4 8 14,0 16-23,8 63-4,-12 25-10,-9-118-6,-4-2-9,-5 45-9,-8-6 2,-2-8-11,-8-3-5,-1-9-76,-5-14-73,-2-12-104,-38-10-117</inkml:trace>
  <inkml:trace contextRef="#ctx0" brushRef="#br0" timeOffset="333418.0704">27341 12894 913,'-8'-11'240,"3"5"-90,-4-4-7,9 7-53,5-2-65,9-8 7,17-5-5,24-20-15,75-32-12,40-12-16,-25 3-142,-108 55-173,60-45-320</inkml:trace>
  <inkml:trace contextRef="#ctx0" brushRef="#br0" timeOffset="334426.1279">28597 11751 954,'0'0'130,"0"3"-130,0-3-52,1 0 25,-1 0 27,4 0 75,0 1 0,7-1 2,2 0-14,-3 4-30,-1 0-33,-7-1-6,-2 2-12,-6 9 18,-12 7 23,-19 18-2,-20 13-4,-12 16-17,-5 9 1,12-3-1,16-3-20,26-8-10,15-10 18,17-14 12,15-8 17,16-7 55,12-11 16,17-13-20,53-25-31,10-32-14,-97 38-8,-6 1-15,26-15-12,-16 1-51,-19 9-63,-14 1-37,-37-40-211</inkml:trace>
  <inkml:trace contextRef="#ctx0" brushRef="#br0" timeOffset="334665.1416">28690 12075 681,'-1'1'298,"1"2"-236,1 5-62,3 14-5,-2 11 5,5 19 51,-7 18 6,-7 70 17,-8 47-19,-13-19-19,11-62-21,8-62-4,0-4-4,0-2 2,-4 34-9,1-16 0,6-19-46,0-20-58,4-6-22,4-20 18,2-13-54,22-132-405</inkml:trace>
  <inkml:trace contextRef="#ctx0" brushRef="#br0" timeOffset="334847.152">28590 12363 382,'-3'2'360,"-2"6"-231,-8 19-117,-7 24 5,-8 23 59,-8 10 10,-1 8-11,-3-6-38,4-8-20,11-11-17,8-18-6,11-15-69,10-17-73,15-14-35,19-23 109,140-140-130</inkml:trace>
  <inkml:trace contextRef="#ctx0" brushRef="#br0" timeOffset="334986.1601">28803 12651 208,'21'-13'260,"-5"5"-40,17-6-80,-16 17-4,-5 6-10,1 5-15,-6 0-46,1 1-31,-1-3-7,-1 2-6,0-2-3,2-1-18,-1-3-43,3-4-109,1-4-94,46-58-99</inkml:trace>
  <inkml:trace contextRef="#ctx0" brushRef="#br0" timeOffset="335874.2109">29705 11685 1235,'-2'-4'201,"2"8"-184,-6 4-17,-6 13-5,-17 16 5,-10 12 18,-14 14-10,-2 6-8,1 4-7,8-2-23,10-9-47,9-17-28,12-14-13,9-19 1,9-10 33,11-4-48,7-6 96,19-4 36,12-7 39,11 3 46,6-4-7,-3 7 2,-6 10-1,-12 4-25,-17 5-7,-8 2-7,-13 0-22,-7 3-4,-9 3 2,-10 17 19,-20 16 1,-27 17-11,-66 60-8,-17 8-17,117-106-81,11-13-26,-15 19-16,23-24-6,10-14 44,9-20-100,7-17-61,5-20 186,3-4 60,0 9 152,-8 26 5,-3 12-47,-2 17-38,2 9 46,4 11 1,0 7-16,2 12-58,0 10-6,-7 13-4,-2 8-4,-10 1 5,-12 9-3,-10 2-3,-15 13-1,-40 57 1,42-97-8,-27 38-11,9-15-4,17-28-6,18-23 11,14-24 12,11-22-24,10-31-66,30-90-133,43-90-8,-5-6-92,-78 190 266,-7 17 33,-1 12 215,-2-24-116,-5 26-5,-1 11 4,-5 14-52,-10 16-32,-15 17 5,-16 20 2,-5 11-6,5 9-15,4-6-3,21-13-33,16-18-76,25-19-11,28-24 48,73-35-50,94-49 31,19 10 50,-125 55 20,-69 25 24,-6-2 84,-3 4 65,15 3 11,-14 4-68,-10-4-4,-7 1 11,-6-4-1,4 1-31,-2 1-38,1 4-17,1-2-12,3 10-17,1 0-122,-2 8-155,-7 30-391</inkml:trace>
  <inkml:trace contextRef="#ctx1" brushRef="#br0">16404 14717,'33'0,"33"0,34 0,-34 0,33 0,-66 0,33 0,0 0,-33 0,0 0,34 0,65 0,-33 0,33 0,34 0,-1 0,100 100,-133-100,33 33,-65-33,-34 0,33 0,-33 33,33-33,67 0,-1 0,67 0,-34 33,133 33,-1 0,67 0,-33 34,66 32,-66-66,231 66,1-33,32 34,-231-133,99 0,33 0,-198 0,66 33,33-33,-133-33,67 33,-99 0,-34 0,-65 0,-34-33,-33 33,-33-33,0 33,-66-33,66 33,34-34,-67 34,0-33,-33 33,132-66,-33 66,1-33,-1-33,0 33,-33 0,33 0,-32 0,98-33,-66-1,66 1,-65 33,65-66,0 33,-132 33,1 0,65-33,-33-1,-33 34,0 33,0-33,0 0,0 0,0-33</inkml:trace>
  <inkml:trace contextRef="#ctx0" brushRef="#br0" timeOffset="351999.1331">1840 13255 474,'-7'-10'146,"0"-3"-19,-8-6-2,7-1-62,-1 10 0,5 1-8,1 2-31,0 4-15,0 1 6,1 0 30,1 1 0,1 2-26,0-1-19,0 2-18,0 2-9,3 1 3,1 11 14,5 6 8,4 14-4,1 9 6,4 7 6,0-3-5,3-2 6,-2-9-7,5-8-14,2-8 5,2-8-4,9-8 10,14-16 3,61-27 10,46-51 2,-3-24-6,-56 59 0,-12 16-5,-49 26 0,-5 11-1,-6 3-1,29 0 0,-15 11 1,-9 8-1,-6 1-8,-4 9 9,-1-3 10,0 3-10,6-3-2,7-2 2,7-5 0,6-8 0,5 1 0,-1-4 2,1 3 7,-7 2 4,-2 2-2,-4 0-10,-5 1 0,1 0 9,-4 0-9,2-4 1,1-1 5,5-2-7,6-6 1,9-8 0,11-10 0,9-10 1,2-5-1,0-1-1,-7 8 1,-11 6-1,-11 13-1,-13 9-13,-8 6 7,-2 5 5,-2 3-4,2 8 6,4 5 1,10 12 7,8 7-1,11 1-7,8 5 0,5-2-7,4-9-8,-5-11-2,-8-11 11,-7-11-1,-4-12 7,4-18 10,14-18 23,62-48 9,37-36-20,5 8 5,-82 68-4,-50 29-4,-7 4-7,-3 8-6,27-1 0,-14 17-6,-4 10 0,-5 5 8,5 2 4,6-4-3,13-5 20,57-13 2,37-32-8,37-31-14,-56 17-3,-9 10-5,-12 7 0,-21 12 1,-52 5-2,-8 6 0,0 2-1,32 3 1,-11 7-7,-3-1 7,-2 3 1,2 0 0,-1 8 0,2 1 1,-5 8 5,-1 9-6,-1 0-1,-3 6 0,1-1 1,-5-2-1,2-12 2,1-6-2,-2-11 1,2-14 7,4-7 5,-3-6-7,7-7 5,-1-3-10,6-9 7,5 0-8,0 1 0,-1 9-1,1 2-5,1 13 6,3 5-2,3 8-7,5 5 9,0 6-2,1 6 2,-6-3-2,-7-2 1,-4-3-5,-3-2 6,2-6-1,4-2 1,10-9 2,55-11 5,30-23 2,14-20-7,-50 3-2,3-2 0,-6 11 0,-8 16-1,-69 13 0,-8 9 0,-6 4-5,24 2-3,-12 9 2,-3 12-4,-1 9 5,0 11 6,7 9 0,5-2 1,3 2 0,1-6 0,2-1 6,-4-6-7,-3-3 0,-1-11 1,-5-2 0,-4-9 0,-1-6 11,1-7 5,10-12 13,11-18 9,19-18-20,58-51 1,36-46-13,7-33-6,-75 82 1,-13 34-2,-52 42 0,-4 10 0,-4 4-10,24 2 1,-7 15-8,-2 17 16,1 11 1,1 7 0,4 6 0,3-2 9,2-6-7,1-6 4,-1-12-6,4-10 8,0-12-2,0-7-5,1-12 7,6-12-1,4-21 2,7-25-3,47-66-5,-81 84 5,34-41-6,-14 21 0,-17 31-2,-21 21-13,-15 18-9,-5 4-6,1 2 2,0 8 1,1 6 27,4 11 2,7 8 10,5 8-12,11-3 1,8 3 4,7-2-3,1-8 8,3 0-4,-7-8-6,-5-8 0,-10-12 0,-7-11 1,-2-17 23,8-24-2,25-74-8,14-56-7,-12 2-5,-42 126 4,-2 15-5,-5 15 10,2-19 41,-2 21-7,-4 14-45,2 2 0,2 1-31,-1 5-13,2-2 22,1 0 11,5 1 10,0-2 1,5-2 1,-2-2-1,-5-2 1,-2 1 6,-4-2 2,-1 3 6,-1-2 2,-1 2-1,1-4 4,-2-1-14,-2-7-6,1-1 2,0 4 19,-1-2 7,2 5-10,2 2-10,1 3-7,0-3 7,0 1-7,0-1 0,0 2 0,0-4-1,-2-2 1,0-1-1,1-7-8,0 0 2,1-9 6,1-1 0,2-4-1,1-1-1,1 4 1,-1 1-8,-1 3 2,0 4 6,-1 6-1,-2 4 2,0 9-1,0-4 1,0 8-1,0-4-10,-2 0 11,2 3-1,-1-3 0,1 3-5,0-2-2,0-1-32,0 2-50,0-2-83,0 5-86,-2 6-53,-25 48-71</inkml:trace>
  <inkml:trace contextRef="#ctx1" brushRef="#br0" timeOffset="16807.9613">14585 14684,'33'33,"0"-33,0 0,0 34</inkml:trace>
  <inkml:trace contextRef="#ctx0" brushRef="#br0" timeOffset="362638.7416">20151 6020 316,'-4'0'195,"2"0"-117,-1 0-28,0-1 8,-1-3 11,-2-5 15,-6-3-46,-2 1-25,-1-5-13,5-1-11,-3 6-58,2-2-46,5 3-8,3 2-26,-7-17-38</inkml:trace>
  <inkml:trace contextRef="#ctx0" brushRef="#br0" timeOffset="363079.7669">19871 5637 190,'-5'-2'318,"2"-2"-177,-3 1-58,-1 0-32,3 0 0,1 3 24,3 0-18,3 0-48,1 3-9,-4-3-29,7 4 22,1 2 7,4 3 1,10 4 14,6 0 2,10-3-7,8 0 8,0 0-4,2-4-8,-2 3 1,-7 1-5,-3-1-1,-3 4 0,-8-3 0,-7 0 0,-5-1 0,-4-4 0,-6-3 7,-1 0 2,-2-2 7,0-2-1,-2 2 5,2 0 2,-1 0-13,1 0-9,-2-4-1,2-1-94,0 1-118,-14-7-355</inkml:trace>
  <inkml:trace contextRef="#ctx0" brushRef="#br0" timeOffset="366700.974">29832 6834 462,'0'1'124,"0"-1"-68,-2 3-14,2-3 64,-1 0 28,1 1-38,-1-1-47,1 0-20,0 0-13,0 0 8,0 1-9,0-1-15,0 0 0,1 0 0,-1 0-51,0 3-167,-1 7-251</inkml:trace>
  <inkml:trace contextRef="#ctx0" brushRef="#br0" timeOffset="367322.0096">29806 6945 670,'0'0'183,"0"0"-93,-1 0-54,2 0-4,-1 0 47,3 0 1,-3 0-23,0-1-35,1-2-22,1 3-5,-2 0 5,0-1 10,0 1-4,0 0-6,0 0-35,0 0-64,3-1-90,3-9-157</inkml:trace>
  <inkml:trace contextRef="#ctx0" brushRef="#br0" timeOffset="367832.0386">29934 6931 556,'-1'0'132,"1"0"-55,0-2-32,1 2-44,2-1-1,5 1-111,34 0-144</inkml:trace>
  <inkml:trace contextRef="#ctx0" brushRef="#br0" timeOffset="368455.0744">29689 7199 751,'-3'-5'205,"2"3"-73,-1-1-79,2 0-22,2 3 26,-1 0 11,1 0-32,-1 0-36,2-1-18,0 1 8,0 0 10,-1 0 0,3 1 1,3 2 11,6-2-4,5 1 1,3 0-8,-2 3 5,4-4-6,-4 3 1,-5 0-1,0 3 1,-6-4-1,-1 1 1,1 0-1,-5-2 0,1 0 1,-4-2 0,1 0 8,-2 0-8,0 0 7,0 0-7,0 1-1,3-1 0,0 0 0,3 3 0,0-3 0,3 0 5,-3 0-4,-5 0-1,0 0 1,-2 0 14,0 0-3,1-3-5,-2 3-7,-2 3-1,2-3-2,0 1 3,1-1 1,1 0 1,0 0-2,0 0-7,0 0-42,-2 0-28,0-4-16,-7-38-139</inkml:trace>
  <inkml:trace contextRef="#ctx0" brushRef="#br0" timeOffset="369144.1138">29752 7261 267,'0'0'124,"0"6"-104,3-2-19,2 2-1,-2-4-1,1-1 1,-3-1 43,-1-1 83,0 1 66,0 0 2,-1 0-46,1 0-44,-1 0-14,2 0-23,0 0-27,3 0-40,0 1-54,8 3 46,12 1 8,8 0 15,4-1-6,2 0-3,-3 0 2,-8-2-7,-6 2 7,-2-4-8,-8 0 1,-5 0 1,-3 0 5,-3 0 4,-3 0 2,0 0-8,0 0-5,-2 0-42,-1 0-23,-4-7-110,-13-31-307</inkml:trace>
  <inkml:trace contextRef="#ctx0" brushRef="#br0" timeOffset="370054.1657">29672 6724 570,'-2'0'182,"2"1"-118,-5 2-64,5 4 1,-3 1 7,-1 4 28,-3 10-9,-4 7 3,-5 9 18,-4 10 7,-11 5 13,1 8-22,-1 0-10,-1 2 11,4-1-16,8-1-19,0-6-3,11 0-9,4 4 0,4 3 0,2 1 0,5 8 0,5 0-1,8-5-10,5-6-7,5-8-3,7-9 21,2-4 14,-2-11 23,1-7-31,-4-4 2,1-4-1,-1-2 7,1-4-2,-7-4-3,0-2-3,0-5 0,-2-3 0,5-6 6,3-7-3,6-6 0,0-7-3,-3-10-5,1-5 13,-7-8-5,-5-6-9,-3-6-15,2-7 9,-7-8 6,-1 3 0,-2 2 8,-4 7-7,-4 3 11,-2 4 11,0 7-1,-4 7-14,0 8-7,-4 7 4,0 0 4,-2 5 0,-4 1 8,2-1-11,-4-1 7,0 5-2,-1-3 2,-4 6 1,1-3-8,1 2 7,-3 1-4,0 6-3,-3-3 8,2 8-5,-3-4-8,-3 6 7,-5 3 0,-3 3-8,-8 4 1,5 4-1,3 0 0,7 3 0,7 1-1,3 0 1,4 5-5,-2-1 5,-3 10 0,-2 0 0,-2 1 0,4 4-6,1-1 0,2 3-36,3 3-78,6-1-32,1 0-41,8 3-103,41 43-53</inkml:trace>
  <inkml:trace contextRef="#ctx0" brushRef="#br0" timeOffset="370730.2045">29779 7363 321,'0'0'286,"0"-2"-107,1 1-55,-1 1-2,2-3 13,-2 3-18,0-2-41,3 1-40,0 1-18,4-1-3,7-2-15,7 2-9,11 1 0,4 1 8,0 3-1,-5 2 1,-2 5-8,-6-3 1,-9-1 8,-5-1-1,-7-3-7,-2 1-2,-2-2-8,-3-2 18,1-2 10,-7-3 14,-5-3-1,-8-3-16,-3-4 17,-1 1-18,3 3 11,-1-2-17,7 6-15,0-2 3,2 5 4,-3 0 7,3 4-7,2 2 0,0 0 8,11 1 0,0-2 0,6-1-6,1 0-11,3-4-7,5 4-28,5-2 52,14 2 21,5-2-3,10 0-8,-6 0 1,-7 0-4,-8 0-6,-11 2 6,-7 0-6,-5 2-1,-2-2 9,-4 2-9,1-2-1,-3 0-8,0 0-3,-5 0-54,2 2-104,1 4-353</inkml:trace>
  <inkml:trace contextRef="#ctx0" brushRef="#br0" timeOffset="371848.2685">32253 7608 250,'-8'-2'216,"0"1"-81,-10-2-49,-8 1 16,-1 1-9,0-3-14,-5 0 5,3-4-46,-1-1-23,-3 2 4,-1-6 5,-2 2-3,-6-1 0,-8 1-10,-7 1-1,-9 5-1,-6 2 0,-2 6-3,-3 0 9,8 3-3,7 0 9,13-1-12,12-1 2,11-4 11,9-1 1,5 1-7,7-3 10,5 0-10,0 3 2,0 0-1,2-2-11,1 2-6,0-2 0,2 2-1,-1-2-12,2 0-4,7-7-20,17-9 36,18-4 1,16-11 14,8 0-7,-4 1 2,-9 4-8,-14 5-1,-15 5 7,-7 9 1,-7 0-8,-7 8-14,0-1 4,2 0-13,-1 1-59,3 1-50,-1-3-50,-1-1-88,-8-3-73</inkml:trace>
  <inkml:trace contextRef="#ctx0" brushRef="#br0" timeOffset="372090.2823">31384 7596 318,'0'3'145,"2"-2"-139,1 4 12,3 2 18,1 3 108,4 4 2,-2 7-22,4 7-29,-1 9-20,1 4-20,-2 11-20,-5 0-16,3 3-8,2-10-5,-2-7-6,2-11-92,2-9-94,42-29-157</inkml:trace>
  <inkml:trace contextRef="#ctx0" brushRef="#br0" timeOffset="373312.3521">30425 4328 460,'-2'1'116,"-1"4"-106,-3 12-10,-6 2 1,-1 11-1,-3 0 21,0 3 7,-1 0 7,5 1-22,-1 3-1,1 2 3,2 4-4,3 2-2,1 7 6,2 4 6,-1 5 6,-6 4 7,-2 3-2,-5 12 5,-7 8-7,-3 5-4,2 3-1,1-3-7,5-3-7,3-4-1,4-10-2,0 0-7,2-3 1,2-1 4,2-8-6,1-8 2,2-12 4,-1-15-6,4-10 1,-3-11-1,4-4 18,-1-7 39,1-2 71,-4-10-22,1-11-74,0-15-20,-4-10-12,4-12 2,-2-6 5,0-3 7,1 2-14,-5 3 1,2 4 1,0 11-2,-2 8 0,2 11 0,3 8 1,2 9 13,2 8-7,0 6-7,0 2-20,0 4-14,0 8-10,-1 4 22,0 17 13,-5 15 2,-3 10 7,-2 8 6,1 4-6,1-5 1,4-10-1,12-11-10,6-11 7,4-9 3,8-9 1,3-5 10,5-14 2,10-14 4,2-9-4,5-12-7,-3-7 0,-4 1 2,-6 0-8,-7 2-11,-3 2-52,-2 9-117,24-14-185</inkml:trace>
  <inkml:trace contextRef="#ctx0" brushRef="#br0" timeOffset="374304.4089">27575 6987 304,'-4'-6'369,"2"5"-159,-4-5-135,6 6-58,0 3-17,2-3-12,-1 0 4,2 3-4,6 2 12,8 1 17,11 5 16,11 1 3,10 3 4,5-3 1,13 0-11,43-2-12,16 4-6,-85-10-5,-2 1 4,36 8-10,1-4 5,-5 9-6,4-3 2,-2 4-2,-10-8 1,-11 1 1,-19-6 4,-14-5 0,-14-1 42,-6-4 126,-3-8-53,-6-6-77,-5-9-43,-9-8 5,-8-2 9,0-2-9,0 1 8,2 3 4,5 0-18,4 2 10,2 2-1,0 1-7,4 5-2,-2 7 0,7 2-1,3 9-6,3 4 7,3 3 7,1 0-7,0 0-21,3 3-20,0-2-10,6 11 14,3 2 37,12 14 1,8 6 13,7 1-7,-1 5-5,-3 1 4,-2-2-6,-8-1 0,-8 0-2,-6-2-10,-4-1 2,-7 3-7,-11-2 8,-6-2 9,-13 1 15,-17 1-15,-11 4-8,-13 1-91,-8 1-78,4 2-114,-63 61-316</inkml:trace>
  <inkml:trace contextRef="#ctx0" brushRef="#br0" timeOffset="375526.4788">29324 10560 339,'-2'-8'363,"4"1"-165,-2-13-119,4-2-41,6-10 26,1-7-22,6-9 8,-1-15-7,6-9-7,2-6-21,-3-12-13,0-1 4,-4 1-5,3 5-1,-2 6 8,-1 8-7,-1 5 1,-4-1-1,1-10 1,1-1-1,-1-9 5,4-3-6,3 5 7,-3 2-1,4 6-5,-5 15-1,-2 15 1,-4 13 8,-7 13-1,-1 10 20,-4 6 4,-1 3-14,2 2-9,-1 2-8,1-2 12,-1 0-2,2 0-10,0 0-1,0 2-13,-1-2-16,-4 3-5,-1 4 11,-7 11 23,-11 9 17,-9 10 5,-7 10-13,-12 7 11,1 2-4,-1 2-14,8-12 7,12-9-3,9-11-6,11-15-26,11-6-55,4-5-40,7 0-82,4 0 52,11-7 53,8-6 13,11-13-22,4-11 7,-2-5 59,-5-4 30,-8 4 11,-1 7 9,-3 6 18,-5 3 1,-3 13 22,-8 6 46,-7 7-29,-2 9-25,1 5-16,2 12 49,1 8 34,7 11-7,3 7-13,-2 4-46,0-5 17,0 1-21,-5-10-6,-5-3-18,-1-1-3,-5-2-6,-2 8-6,-4 5-27,-5 3-177,-51 82-282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0T02:38:33.5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8893 9632 126,'-1'0'94,"1"0"-22,-5 0-43,2 0-10,3 3 1,0-3 13,-1 1 7,1-1-2,0 0-11,0 0-9,0 0-5,0 0-7,0 0-6,0 3 0,0-2-6,0 4-11,-2 7-56,-5 16-68</inkml:trace>
  <inkml:trace contextRef="#ctx0" brushRef="#br0" timeOffset="744.0425">8657 9687 304,'-4'-2'105,"1"-2"-13,-3 3-40,2-2-17,4 3-19,0 0 19,2 0 16,0 0-14,-1 3-13,-1-6-3,2 3 0,-2 0 8,0 0-2,1 0 0,-1 0-8,2 0-17,-1 0-2,5 0 0,9 0 13,6 3 50,9-3-3,4-3-22,6-1 10,-2-2-32,-5 4-1,-8 0 3,-10 2-18,-5 0-6,-4 3-5,-4-2 10,1 2 0,-3-2-11,0 1-3,0-2-12,3 4-30,-3-4-30,4-4-57,1 2-58,2-2 127,7-28-131</inkml:trace>
  <inkml:trace contextRef="#ctx0" brushRef="#br0" timeOffset="1072.0612">8858 9451 334,'-5'-1'156,"2"-1"-61,-3 0-52,3 2-38,1 8-5,1 7-1,-4 11 1,1 11 11,-1 8 2,1 10-11,0 4 7,2 4 4,-3-2-1,4-1 0,-2-9-3,-1-6-3,3-10-4,-2-3 7,0-10-3,1-3-6,0-11-5,2-5-41,2-6 20,14-58-101</inkml:trace>
  <inkml:trace contextRef="#ctx0" brushRef="#br0" timeOffset="1876.1073">8609 9410 357,'-8'5'126,"2"0"-87,-11 7-32,4 6-7,2 5 0,0-1-1,5 1 0,1-1-5,-1 7 6,2 2 5,-5 9 5,0 5 13,3 6 7,1 2 0,2 0-11,3-1-10,3-4-7,3-3 7,5-8-8,2-4-1,4 3 0,3-5 0,3 0 0,1-2 1,4-3 16,-1-4 11,3-3-14,-2-5-1,-1-6 32,1-8-25,-2-7 14,2-2-7,-4-8 5,4-3-23,4-10 10,4-9-1,3-3-17,2-7-2,-4 4 1,0 1-2,-10 5 2,-7 7 36,-6 3-4,-7 3-11,-3-7-20,-4 1-1,-4-8 26,-7-1-11,-2-3-5,-4-7 4,1-2-7,-2-3-6,3-1-1,0 3 0,0 14-2,0 6-11,2 11 7,-5 9 6,-3 1 0,-7 6 14,-2 2-13,-4 5 1,-7 3 8,4 2 2,-2 0-11,3 7 0,5-2-1,4 3 0,2 6-9,4 4 9,0 2-2,2 14 1,-4 7 1,4 5-12,-2-2-71,7-4-82,4-6-90,10 33-75</inkml:trace>
  <inkml:trace contextRef="#ctx0" brushRef="#br0" timeOffset="3585.2051">25044 9760 330,'-2'-1'171,"-1"-3"-81,-3-2 4,0-5-22,-3 5-21,0-4 2,3-1-28,3 6-25,3 1-18,0 2-141,11-18-165</inkml:trace>
  <inkml:trace contextRef="#ctx0" brushRef="#br0" timeOffset="4030.2305">24903 9694 96,'0'-1'280,"0"1"-146,1-4-56,2 0-12,-3-4 13,-3 4 28,3 1-13,-1 0-40,-2 2-19,3 1-19,0 0-4,0 0-12,3 0 0,-2 0-9,2 1 4,3-1 5,-2 0 33,2 3 12,5-6-1,-4 2-4,3 0 4,6-5-10,2 1-13,6-4-1,5 5-13,-1 2-6,-2 2 0,-2 1-1,-6 3 0,2-3 0,-7 3-1,-1 2 0,-2-4-10,-5 0 2,-2 0-4,0 0-2,-1-2 3,-2 2 10,1-2 1,2 1-14,0-1-9,0-1-13,0-1-14,3-4-33,-2-3-107,8-17-76</inkml:trace>
  <inkml:trace contextRef="#ctx0" brushRef="#br0" timeOffset="5587.3196">25018 9324 327,'-6'4'96,"1"3"-74,-2-1-20,-2 3 5,2-3 7,0-1 14,1 4 1,2-4 4,-5 3 6,3-1-11,0 5-11,1 4-11,1 4-6,-6-4 1,6 3 0,-2-2 0,-1 2 0,1-3-1,-5-2 1,3 1 7,-2 1-7,-2 4 17,0-1 24,0 0-18,0 1-12,3-1 2,1 3 14,-2-3-14,1 5-4,2-1-2,-2 3-2,4 1-5,2-1 6,3 0-6,3 1 8,5-3 2,-2-3-1,2 0 4,2-1-1,3-6-5,-2 3 7,3-6-14,3-2 25,3 2-4,3-5 14,0-2-3,1-3 20,2-2-31,-1-5 22,-2-1-14,-2 1-23,-2-2 1,-2-1-1,3-4 11,4-3-17,3-4 11,-3 1 3,2 0-15,-4-3 23,-3 5-5,-5-2-9,-5 4 4,5-2-12,-8 0 14,-2-5 15,0-1-23,-4-3 14,-1 0 2,-2-5-11,-1 1-5,0-2-6,2 0 5,-5 2-6,0 2-6,1 2-3,-2 0 8,1-2-5,-5 5 5,0 0-5,-1 1 5,-1 5 0,-4-3 1,3 8 0,-1-4 6,4 4-5,4 2-1,2 6 0,-2 1-1,5 0 1,-4 0-1,3 3 0,-5 0-5,-1 0-6,-8 3 11,-5 3-11,-4 3 10,1 4 1,0 4-5,5-3-2,4 0 7,4 0-1,2-1-4,2 3-4,2 2 9,-3 6 1,2 1-1,-5 1 1,6 0 2,-5-3-1,3 2-1,-3 1 1,0 0-2,2 3 1,-1-3 0,2 2 0,0 0-1,6-1 1,-1 3-6,4-1 5,1 0 0,2-1 0,-1-3-8,2-1 8,4-3-16,1-6 8,6 1-7,5-2-4,3-3 13,7-1 7,3-5 34,2-1-33,-6-4 17,1-4-9,-5-1 3,0-1-12,3-3 1,-4-4 0,0 5 0,-3-7 11,2 0 6,-3-6-3,-1 2-5,-5-3 2,-2-4-11,-1-1-1,-4-7 5,-2-3-5,-2-4 28,-3-4-17,0 4 4,0 0-15,0-3 2,0 7 4,0 0-5,0 5-1,-2 5 0,-1 3-2,0 9 1,-3-3-11,0 3 3,-4 1 7,-2 0-10,-3 5 12,-4 0-1,2 2 1,-1 1 0,3 6-2,6 0-17,-1 3-37,2 4-74,-5 12-100,0 11-76,-52 74-259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0T02:39:08.1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6956 9480 202,'-1'-11'198,"-1"2"-103,1-9-37,-1 8-1,2-4 11,0 5 13,-1-1-9,1 1 1,0-1 16,0 5-16,-2 0-16,-1-5-22,2 4-10,-4 1-8,3 1-17,-2 3-9,2 2-9,0 0-3,-1 3 0,-2 2 3,0 8 18,-3 3 18,2 2-9,-4 3-9,8-8-8,2-5-13,2-5 21,2-4 4,2 0 9,0 0-13,0-4-22,3-1 22,0-6 0,2-8 1,-6 2 8,0 1-2,-5 6 1,0 7 2,-2 0-1,1 6-9,-1-2-12,-2 3-17,4-2 5,-1 1 13,1 1 11,0 2 0,1-2 0,0 1 0,-1-3 0,3-4 6,-3 2 8,0 0-1,0 0 1,0 0-4,2 0-8,-2-3 5,0 3-7,1 0-88,5 16-422</inkml:trace>
  <inkml:trace contextRef="#ctx0" brushRef="#br0" timeOffset="15275.8737">2039 4896 382,'-4'-1'248,"2"-2"-67,-5 2-49,7 1-9,-1 0-37,2-3-37,-1 3-17,0 0-16,0 0-1,0 0-7,0 0-8,0 0 1,0 0-1,2-2-1,-4 2-69,2 2-94,-4 2-328</inkml:trace>
  <inkml:trace contextRef="#ctx0" brushRef="#br0" timeOffset="16116.9218">2094 4551 642,'-3'0'129,"0"0"-75,-1 0-19,2 2-13,0-2 11,-1 4-9,1-1-6,-7 7-17,-5 12 37,-5 12-8,-8 15-12,-1 7-6,7 3-11,0 1-1,8 0 0,4-3 1,3-3 3,3-5-4,3-4 0,0-11-10,1-4 9,2-1-11,2-2 12,2 5 1,4 7 0,5 1-1,2 0 0,9-2 0,-1-5 0,7-7 21,0-11-12,0-8 3,-2-16 9,5-11 24,3-15 1,4-20-8,1-11-14,-2-9 13,-7 0-16,-8 5 12,-8 4-12,-4 8-10,-1 4-4,-7 1 1,-4-2 10,-3-2-5,-3 2 2,-4 3 20,-4 8-8,-4 5-3,-2 7-12,-7 5-12,0 5-7,-6 6 7,0 6 4,-1 9-4,1 2 0,-1 6-2,2 5 2,4 1 0,2 3 0,3 4-15,-1 3-42,4 3-15,-1 3-12,5 8-62,0 9-34,5 6-121,-10 74-34</inkml:trace>
  <inkml:trace contextRef="#ctx0" brushRef="#br0" timeOffset="16432.9398">2163 4992 268,'0'3'297,"0"-3"-213,0 1-82,0 1 4,3 6 37,6 4 37,3 4-4,10 9-28,4 5-19,4 2-8,2 0-6,-6-1 4,-3 0 7,-3-2 5,-1-6 4,-6 4-13,4-5-4,-7-1-7,2-5 1,0-2-6,-1-2-5,-4-7 0,-2 0 11,-2-5-6,-2 0 5,1-5-2,2 0-9,1-11-110,5-6-151,8-84-285</inkml:trace>
  <inkml:trace contextRef="#ctx0" brushRef="#br0" timeOffset="16761.9587">2779 4901 717,'-3'-3'206,"3"1"-79,-1 2-95,-2 0-17,3 2 6,0 1-21,0 2-8,0 4-10,3 11 9,1 10 9,-2 7 24,-1 11 11,-1 0 1,-3 5-11,0-6-4,-1-4-7,2-10-13,1-11 10,1-6-5,0-8-5,0-4 9,1-4 5,1-4 5,-2-4-5,0-10-15,4-15-108,-1-7-111,16-105-332</inkml:trace>
  <inkml:trace contextRef="#ctx0" brushRef="#br0" timeOffset="18008.03">6851 5308 346,'0'-10'173,"0"2"-50,-1-7-12,-3 0 9,0 2-2,-1 6-5,1 1-26,-1 6-54,2 1-33,-1 4 0,1-1-9,-6 5 9,-2 5 3,-8 13-1,-8 10 4,-3 11-6,4 7 0,3 5-2,7 3-10,10 2-4,7-6 1,8 4 7,10-7-4,11-5 12,5-10 5,5-11 5,6-8 2,4-21-1,7-15-1,13-13-2,45-33 5,-71 28-7,40-36 0,-3-9 2,37-59-7,-92 85 5,26-43-5,-15 6 8,-20 11 3,-19 11-11,-15 9 5,-8 10-6,-11 8 2,-4 7 7,-3 13 4,-6 11-13,-2 10 0,-3 10-15,-2 16 15,-4 11 1,0 9 7,4 4-8,5-3-12,13-10-15,13-8-54,10-1-123,5 2-103,1 47-31</inkml:trace>
  <inkml:trace contextRef="#ctx0" brushRef="#br0" timeOffset="18257.0443">7162 5543 677,'0'0'191,"3"1"-158,2 2-27,2 3 21,4 6 37,4-1-11,-2 8-4,2 0-19,5 3 0,-3 5-6,2-1-3,0 0 2,3 0-16,-1 6 1,-2-3-1,-4 0-7,-4 1 0,-2-2 0,0-5-90,-5-1-57,2-6-124,7-9-49</inkml:trace>
  <inkml:trace contextRef="#ctx0" brushRef="#br0" timeOffset="18608.0643">7646 5635 660,'1'0'159,"6"1"-138,9 3-20,3 1 29,9 5 15,-2-2 5,2 2-1,0 2-17,-8 1-23,-4 4-9,-5-2-9,-11 5-5,-6 4 14,-14 10 12,-14 11 23,-11 6-9,0 5-26,8-4-18,13-11-3,17-14-24,10-8-19,12-6 64,9-3 27,7-1 53,6-5-16,2 0-7,-3-4-13,-5 0-10,-5 0-13,1 0-12,-7-2-3,-4 2-6,-6 0-51,-10-2-86,-48-21-187</inkml:trace>
  <inkml:trace contextRef="#ctx0" brushRef="#br0" timeOffset="19622.1223">2733 9059 319,'-18'-2'107,"1"2"-73,-18-2-4,0-2-1,1-2 40,0 2 12,1 3 43,6 1-50,3 5-37,4 7-14,-2 8-23,-3 18-1,-3 17 0,-5 19 0,5 17-6,5 6 6,4-1-8,13-8 7,9-8-23,13-10-5,7-8 10,5-9 19,6-12-2,5-9 3,1-11 9,7-17 1,8-26 16,4-20-2,10-31 6,35-70-2,-14-40-17,-42-9 5,-48 147-1,-6 11 15,-7 4-24,-12-30-6,-18 17-22,-15 12 22,-6 7 1,-5 7 11,7 3 7,15-1-2,10 4 16,12 4-5,10 3-17,7 4-11,3 2-9,0 9-8,-3 13 16,-5 20 1,-9 16 0,-1 12 0,-3 6-23,7-1-109,2-2-154,8 44-211</inkml:trace>
  <inkml:trace contextRef="#ctx0" brushRef="#br0" timeOffset="19884.1372">2610 9612 654,'1'2'123,"4"6"-123,7 2-17,3 6 17,3 6 37,3 1-2,-1 2 14,-1 1-11,-1 0-4,1 3-11,-5-2-5,2-2-9,-1 1 4,-1-4 5,2 1-6,3 0-12,-2-4-18,2 1-42,-4-4-66,3-1-61,21-14-56</inkml:trace>
  <inkml:trace contextRef="#ctx0" brushRef="#br0" timeOffset="20336.1632">3132 9691 595,'2'2'165,"3"1"-156,2 3-9,6 2 1,2 0-1,1 0 9,1 0 2,1-1-4,-4 6-5,-3-4-2,-2 1-21,-7 2 5,-6-1 16,-7 8 32,-5 0 20,-13 11-25,-7 2-4,-1-2-23,5-3 7,6-9-4,11-10-3,12-4 0,5-3-58,4 2-28,6 0 86,4 3 2,11 2 10,7-3 1,-1 2 37,-2 1 26,-1 3-26,-6 3-13,-2 4-14,-5 2-4,-3 2-12,-7 1-6,-3-1-1,-8 4 47,-6 3 50,-12 2-28,-3 2-25,-6-2-22,-2-3-4,3-9-13,-1-7-5,1-12-83,-34-59-169</inkml:trace>
  <inkml:trace contextRef="#ctx0" brushRef="#br0" timeOffset="22005.2586">7134 9518 75,'-2'2'85,"-1"-2"-70,1 0 20,-2 2 46,2-2 10,0 0-5,-1 3-11,0-6-21,-1 1-26,2 2 2,-1-2 15,1 2-15,2 0-15,0 0-7,2 0-1,-2-2 5,0 0-3,0 0-9,-2-1-6,0-2 6,0 3 13,1 0-7,-1 2-5,0 0-1,1 0-8,0 0 2,-1 0-3,2 0 0,2 0 2,-2 0 7,0 0 1,-2-1 6,-1-3-6,0-1-1,-1 2 0,-1-1-9,1 1-30,-1 0-48,1 3-38,3 0-7,0 0 15,-2 0 8</inkml:trace>
  <inkml:trace contextRef="#ctx0" brushRef="#br0" timeOffset="22513.2877">7036 9469 24,'-3'0'45,"0"-2"16,-3 2 34,3-4 22,1 4-14,1-3-19,2 3-48,1 0-36,-2 0 0,0 0-1,-2 3-8,2-1 2,0 2-5,-1 0 0,1 0 10,-2 6-8,1 0 8,-1-1 2,1-1 15,1-4 9,0-2-3,0-2-10,3-2-11,0 0-7,0-2 7,0 1 0,2-2 0,-4 1 27,0 1 0,1 1-3,-4-3-2,2 2-1,-1 3 33,-2 3-7,-2 2-19,2-1-22,2-3-6,-2 1-1,1 2-11,2-1-5,0 2 16,3 1 1,-1-1-6,1 2-25,-2-7 11,1 3 20,-2-3 0,3-3 14,-3 3 5,0 0 1,0 0 13,-3 3-2,3-3-17,-2 0-14,2 3-11,2-3-20,-2 2-56,5 4 27,-3 2-2,3 4-37,5 15-67</inkml:trace>
  <inkml:trace contextRef="#ctx0" brushRef="#br0" timeOffset="24986.4292">8319 9112 150,'-6'0'91,"3"-2"-44,-5 2-28,2 0-18,2 2-1,2-2-9,2 4-6,0 2-1,-1-2-11,-4 18-75</inkml:trace>
  <inkml:trace contextRef="#ctx0" brushRef="#br0" timeOffset="26500.5158">8332 9156 211,'-2'-1'150,"0"-1"-75,-3-3 3,2-4 11,0 6 34,-3-3-33,0 2-41,-6-4-10,0 2-16,-6 2-4,-3 0-5,-2 2-1,-1 0-4,5 2 2,-1 2 2,9 0-6,0 2-7,0 3-6,1 3-1,1 4-5,0 12 3,-4 9 9,0 10 0,3 0-6,1 9 5,3 1-6,0 1-4,6-1 1,2-5-1,6-15-1,4-12-7,2-5 19,5-13 12,4-6 4,2-11-4,5-7 2,-2-6-7,2 2 7,-11-6-8,0-1 4,-5-3-10,-2-4-7,-2-2 7,-3 2 0,-6 7 1,-1 4 8,0 6-8,-1 3 16,-1 7 8,2 1-1,0 3 2,-1 3-5,1 3-14,0 0-7,-2 0-18,2 3 2,-2 0 1,1 0 3,1-3 10,1 0 2,-1-3 2,0 3 5,0 0 1,0 0 1,0 0-2,-1 3-7,-2-3-4,2 1-17,-1 2-2,-1 2 4,0 2 19,0 10 15,-3 3 11,2 9-10,-3 2-5,0 2 7,3 2-6,-1 3 4,-3-2-2,4 0 1,-5-2-8,5-3 5,-2 4-10,-1 0 4,3 3-5,0-1 3,4 7-4,0-5 0,4-3 1,-2-4 0,0-2 1,-2-5 4,0-5-5,3-4 1,-3-6-2,0-1 1,-3-3 0,3-2 5,0-2 2,-2 2-2,2-2-5,0 0 7,0 0-8,0 8 0,0-7-2,2 5 1,-2-3-1,0 1 2,0 1 0,0-3 6,0 0-6,0-2 1,0 0 0,0-2 5,0 0-6,3-2 0,-3 2-12,1-2 3,-1 2 1,0 0 8,0 0 1,0 0 12,3-2 4,-3 2-5,0 0-3,0-2-2,0 2 1,0-2 5,2 2-7,2-2-6,0-8 0,11-1 1,4-9 7,4-2-1,1-7-7,-1 2-8,-2-3-81,22-40-238</inkml:trace>
  <inkml:trace contextRef="#ctx0" brushRef="#br0" timeOffset="29977.7146">6982 9539 199,'-2'-1'131,"1"-2"-88,-1 0-19,0-1 3,2 2-1,0 2-2,0-1-12,0 1-5,0 0 7,0 0 5,0 1 20,-2-1 0,1 0-18,-1 2-3,0-2 11,2 4-8,-1-4-5,1 0 8,0-4 3,0 4 9,0-2 23,0-2-31,0-2-14,0-1 20,-2 0 13,1 4-7,-1 3-8,1 0-16,-1 1-5,2 1-10,-1-2-1,1 2-1,1-2-14,-1 5-7,2-2-7,1 5 8,3 4 12,-1-2-9,2-2 6,-1-1 12,-3-4 1,-2-2 8,-1-1 7,0-1 8,0-2 3,-1-3-9,1-3-10,-2-1-8,1-8 0,-1 4 1,-2 5 0,1 5-1,1 7-6,-2-2-7,3 5-1,-1-4 13,0-1-5,1 1 6,1-2 5,0 7-5,0-2-18,3 3-81,0 9-75,18 37-61</inkml:trace>
  <inkml:trace contextRef="#ctx0" brushRef="#br0" timeOffset="40939.3416">15053 3798 93,'-3'-2'154,"2"1"-37,-1-5-30,-2-2 2,3-7-53,1 2 63,0-4-2,1 5 11,-1-2-43,0 6 13,2 4-23,-2 4-47,0 0-8,2 0-15,-2 2-2,3 2-5,3 4 14,8 6 2,5 10 6,8 5 0,3 10-10,7 6 4,0 7 5,5 4 1,1 1 0,6-5 1,2-7 0,9-9 7,1-15-2,3-11 0,1-11 16,0-11-5,-7-14-5,4-7 6,-3-8-6,-4-10 4,4-1-14,-3 2 4,-1 6-6,-2 11-1,-6 10 0,-6 16-16,-5 9 7,-8 8-5,-3 8-8,-2 3 11,0 3 5,-2 1 7,5-1-1,8-3 2,12-3 9,17-4-3,68-4 5,51-20 0,12-15-3,-74 0-3,-19 7 0,-61 10-6,-16 7 0,-4 1 0,19 1-12,-19 7-15,-6 5 8,5 3 19,6 7 0,11 3 1,12-3 11,14-5 2,7-8-5,8-6-2,-3-8-1,-8-2 6,-17 1-1,-12 0-10,-16 1 8,-1 2-7,6-5-2,18-1 6,21-6-5,61-12 4,23-9-5,13-1 0,-69 16 0,-59 13 1,-6 2-1,-11 3 1,17-6-1,-17 5 0,-10 2 14,-2-5 41,8-2-10,13-11-24,22-9-19,56-21-2,33-2 0,3 23 0,-56 20 0,-56 8-6,-3 0 6,-8 1-1,18 5-11,-15-1 1,-11 1-14,-3-4-68,-6 2-69,1 1-24,1 0 6,5 16-74</inkml:trace>
  <inkml:trace contextRef="#ctx0" brushRef="#br0" timeOffset="42253.4168">8474 3551 476,'-3'-4'210,"1"4"-63,-1-7-83,0 7-64,6 3-1,-3-3-35,2 4 7,4 2 5,12 11 23,14 8 1,19 9 8,16 7 5,56 26-2,25-4 5,14-10-8,-47-29-7,3-9 14,-6-11-7,-8-4 4,11-7-11,1-5 8,6-2-2,-8 4-6,-13 6 5,-11 6-5,-54 0 1,-3 9-2,-7 2-1,31 8-11,-13 11-1,-6 2-4,-2 4 11,6 1 6,7-4 6,5 1-5,5-9 8,7-2-3,3-7-5,11-5 5,55-6 4,29-25-2,5-23-7,-66 19 10,-17 6-10,-52 13 0,-8 6-1,-3 0-7,21 3-2,-7 11-5,-9-1 4,5 7 8,3 3 2,6-4 1,7-4 5,9-7-5,8-11 17,53-19 0,17-35-3,-11-6-6,-95 44 6,-8 4 9,-8 5 12,11-7-7,-13 9-29,-6 6-14,5 7 2,5 3 6,18 7 6,11 0 2,14 3 7,7-8-9,3-6 12,-5-3-3,-8-8-8,-15 0 0,-13 1 7,-4-1-7,4-5 10,10-8-5,12-5 4,4-11-8,-4-3 4,-6 3 0,-11 3 0,-14 9-6,-6 4-27,-13 11-92,-54 24-374</inkml:trace>
  <inkml:trace contextRef="#ctx0" brushRef="#br0" timeOffset="47198.6995">7167 9304 246,'-9'-7'91,"1"6"-67,-4-5-1,3 0 41,7 2-2,-2 1-23,4-3 3,-1-2 27,1 2 24,-3 5-5,3 1 1,-4 0-20,2 0 16,-2 0-23,2 1-32,-1 2-30,-3 2 0,3 10-9,-1-1 3,2 4-5,2-2-7,0-5-3,3-5 2,-2-5 13,1-1 5,1-2-8,-1-1-6,-2 1 15,2 1 13,-2 1-5,0 0-7,0 0 15,-2 0 8,0 0 2,-1 0-4,0-6-22,0 2 0,0 0 7,0 2-7,0 4-54,-1 15-452,-32 57 38</inkml:trace>
  <inkml:trace contextRef="#ctx0" brushRef="#br0" timeOffset="48134.7532">2469 13197 567,'-5'0'157,"2"0"-41,-3 3-82,3 1-25,3-4-8,0 2 9,3-2 28,0 3-14,6-1-18,7 0 45,13 1 24,10 0-14,4-3-10,8 0-10,-2 0-29,-1-3 0,0 6-11,-2-3-1,-7 0 1,-1 1 9,-7-1-10,-2 2-46,-8-2-55,-5 0-85,-8 0-69,-24-3 17</inkml:trace>
  <inkml:trace contextRef="#ctx0" brushRef="#br0" timeOffset="48408.7688">2491 13649 717,'0'0'165,"2"-1"-127,-1-1-38,7 2 0,5-4 15,8 0 31,13-6 1,12 0-4,6-4-11,-2 5-10,-2-3-13,-5 6 0,-7 3-9,-9-1 0,-6 7-1,-8-2-22,-2 2-80,-7 1-58,2-2-43,-2-11-39</inkml:trace>
  <inkml:trace contextRef="#ctx0" brushRef="#br0" timeOffset="48729.7872">2518 13390 574,'-6'-3'174,"3"3"-71,-3 0-44,5 0-17,1 3-18,1-3-24,1 7-11,5 6-10,0 15 21,4 15 14,1 20 6,-7 15 4,-7 11 1,-13 64-5,-7 5-11,14-109 0,1-10-8,-4 36 5,4-16-5,4-20-1,4-12 0,1-11-1,3-2-22,2-2-44,-1-9-61,3 0-71,-2-6 19,15-49 10</inkml:trace>
  <inkml:trace contextRef="#ctx0" brushRef="#br0" timeOffset="49546.8339">2245 12965 330,'0'0'148,"0"0"-116,0-3-32,1 3-29,2-1 28,-1-1 1,1 2 25,3 3 13,1 4 46,2-1-17,5 2 26,0 0 6,2-2-31,6-6 2,8-4 22,7-8-16,15-4-16,8-9 2,6 1-19,2 3-16,2 2-6,-7 8-9,-3 1 2,-5 6-13,-3 4 0,-7 4 5,-5 2-6,-4-2 11,-6-2-10,-4 0 0,-9 0 1,-4-2-1,-4 0 9,-4 0-2,-4 0 1,-2 0 10,-1 0 5,-1-2 8,-3-6-32,-4-5-2,-6-7 2,-7-3 0,0-6 2,-3 3 19,-4-2-2,4-3-17,0 10 14,5-7-8,0 0-7,3 4 1,5-1 5,2 8-7,5 1 0,5 6-2,0 7-8,2-1-23,0 4-12,1 0-5,4 4 10,9 2 40,7 7 7,8 5-6,2 5-1,3 3 0,-2-3-2,-1 3 2,-2 0 0,-3 0 0,1 0 0,-3 1 1,-4 1-1,-8-6-1,-2-3 0,-4-5-1,-6-2 1,-3 1 1,-8 0 18,-4 4 19,-6 4-13,-7 1-12,0 0-1,4-7-11,6-1-50,10-6-147,11 7-366</inkml:trace>
  <inkml:trace contextRef="#ctx0" brushRef="#br0" timeOffset="63856.6524">2983 6043 94,'0'0'153,"-2"0"-69,2 0-40,0 0-14,0 0 1,2 0 2,-2 0-4,2 0-14,-2 0-8,0 0-6,0 0 7,0 0-2,-2 2 0,2-4 7,0 2 5,0 0 3,0 0 9,0 0 9,0 0-13,0 0-14,0 0-11,0 0 0,0 0-1,0 0 0,0 0-14,0 0 4,4 8 9,1-2 0,0 2 1,3 2-1,2-1 1,-3 1 0,1 2 2,3 0-1,0 4 0,0-3 10,0 7-11,0-3 1,0 1 0,-1-2 0,-4 1 0,4-1 0,3 6 5,1 0-4,-1 2-2,5 2 0,3 2-8,8-2 8,2 0 6,3-4-6,5-2 17,0 2-4,-4-6-1,0 1-1,-4-4-4,-6 1 7,1-3-2,-5 4-11,-1-4 1,-1 3 5,3 1-1,2 0-4,4 1-2,3 1 2,0 0-1,1-1-1,-4 3 1,-4-3-1,-3-1 0,-1 2 0,0-3-2,-6 7 2,5-5 0,-1 8 0,5-1 6,3 2-5,11 4 0,3 6-1,12 0 0,3-2 1,-4-1-2,-3-5 1,-6 2 0,-10-1 0,-3-1 0,-4 4 0,2-1 0,-2 1 1,5 5 5,4 1-5,7 0 5,6 2-1,6-3-5,3-9 0,3-5 10,-7 1 14,-11-4-12,-6-1-3,-10 4-2,-4 0-1,-4-1-4,2 3 8,1 5-4,5 2-4,13 5 7,6 6-8,13 2 8,9-2-7,6-4-2,-2-6 8,-7-8-8,-14-5-1,-13-3 1,-12 0 0,-8-1-4,-2 4 3,-3-1 0,1 8 1,9-1 8,0 9-7,9 4 7,7 2-7,4 0 0,-3-11 6,-6-3-7,-1-1 1,-4-4-1,-6-2 0,-6-3 0,-5-2-5,-2 1-1,-1-2 6,-1 3-1,3-3 0,-3 5 1,4 1 1,4 2 5,3 3-5,3 2 0,3-1 7,-1-1-8,-1-4 0,-4-8 2,-1 3-1,-1 0 0,-2 0-1,1 2 1,0 0-1,0 2 0,2 2 0,-1-1 0,3 9 0,2 1 0,2 2 0,4 0 1,-3 1 1,1-4-1,-2-4-1,-4-8 0,-5-4 0,1-4 0,-5 4 0,0-3 1,3 4 0,1-1-1,2-1 0,8 4-8,3 0 8,6 5 0,4 3 0,-1-2 0,-6 1 1,-4-3 0,-10-11 0,-2 1-1,-6 0 1,-3-4 1,0-2-2,2 2 6,3-2-5,7 11 1,4 5-1,4 2 0,1 4 0,-2-5 0,-6-7 0,-6-5 0,-5-1 7,-2-8 2,-4 0 10,0-4 28,0 4 4,0 0-32,0 0-20,3 4-15,-1-1 6,4 4 9,3-1 0,-3 3 1,1-1-1,-5-4 0,-2-2 2,-2-2 13,2 2 3,0-2 10,2 0-11,2-2-17,2 2-35,12 0 35,10-6 21,10-4-9,3-4-10,-6-3 8,-7 3 1,-10 3-5,-11 5 7,-5 0 22,-4 6 41,0 0 11,-3 0-39,2 0-10,-1 0-10,2 3-25,4-3-3,-2 0-19,4 0 1,-4 0 17,0 0 1,0 0 1,-4 0 6,2 3-7,2-3-9,-3 1 3,1 1 6,0-2 0,0 0 15,2 0-3,0 0-3,0-2-3,0 2 0,0 0-6,-1 0-7,-3-1-1,0 1-2,-6 1-4,1 4 1,-2-2 2,5 1 11,2 0-6,1-2-14,3-2 2,0 0 0,0 0 9,0 0-1,0 0-1,0 0 10,0 0-5,0 0 0,0 0-9,0 0-20,3 0-19,-2 0-27,2 3 6,-3-2 11,3 3-17,1 1-119,9-5-79</inkml:trace>
  <inkml:trace contextRef="#ctx0" brushRef="#br0" timeOffset="65917.7703">7093 9499 66,'-1'-4'115,"1"0"-16,-3 0-25,3 1-20,-4 3 7,2 0-2,-2 0-23,1 3-2,0 1-19,0 4-14,-4-1 24,0 5-1,0 2-9,2-4-14,4-4-1,2-4-11,1-2 10,1-2-5,1-2 6,-2 4 0,-1-2 15,4-1-1,4-1 5,-3-5-7,1-1 5,-5-4-8,-1-1 9,-4-1-11,-6 0 2,0 3 9,-1 3 5,1 3 22,7 6 0,-2 2-45,4 6-3,-4 3 3,-1 13 0,-2 3-6,2 5-3,4-3 7,2-5-14,2-6 7,4-8 8,-5-4 0,0-5 1,0 0 7,-1-4 19,3-3-1,2-9-25,1 0-1,-4-5 1,0 3 15,-6 8 15,0 4-6,-1 4-3,1 2-3,0 0 10,0 2-11,3 1-11,0-2-6,0 1 1,0 2-1,-2 0-1,2 2-1,2 3-16,-2-2-12,4 1-10,-2-1-7,1 1-1,1-4-3,-4 0-4,0-4-13,2 4-23,-1-4-46,6 13-47</inkml:trace>
  <inkml:trace contextRef="#ctx0" brushRef="#br0" timeOffset="66861.8243">7053 9606 90,'0'0'64,"0"0"-41,0 0-10,0 0 16,2 0 1,-2 0-9,1-2 1,-1 2 22,0 0 16,0 0 28,0 0 32,0 0-6,-1 0-10,1 0-11,0 0 15,-2 0 3,2 0-8,0-2-11,0 2-8,0 0-20,0 0-26,0 0-25,0 0-7,0 0-5,0 0-1,0 0-35,-3 0-84,3 0-133,-10 7-374</inkml:trace>
  <inkml:trace contextRef="#ctx0" brushRef="#br0" timeOffset="68572.9221">7050 9480 132,'0'0'118,"0"0"-62,0 0-16,-1 0-1,-4-3-19,1 3 2,2 0-4,-1 0 15,1-4-1,2 4-16,0 0-16,2 0-4,-1 0-8,1-2 6,0 2 6,-2-2 0,0 2 8,0 0 1,0 2 0,-2-2 1,2 2 7,2-2-17,-2-2-11,3 4-92,3-2 29,25 11-32</inkml:trace>
  <inkml:trace contextRef="#ctx0" brushRef="#br0" timeOffset="70320.0221">7070 9595 159,'0'0'237,"-4"0"-108,3 0-74,-3 0-7,3 0 18,0 0-3,1 0-25,1 0-37,-1 0-1,1 0-33,1 0-4,-2 0 14,2 0 2,-1 0 3,-2 0 17,1 0 0,-2 0 1,0 0-8,2 1-7,0-1 14,0 3-11,4-2 4,4 5 8,-1 4 51,2 6-9,6-4-13,0 5-4,1-5-8,2 6-4,0-3-2,1 1-2,-2-2 1,1 5-8,-3-1-1,3 8 0,0 0 10,7 4-2,2 2 9,0 6 1,3-3-7,-2-2-4,-6-2-7,-2-5 8,-3 1-8,0-5 5,-2-1-4,-3 0 8,-1-5-10,2 4 0,-1-7 1,-1 3 0,5-2 8,-2 2-9,0 2 1,4 1-1,-5 1 5,-4-3-5,-2-5-1,0 5-7,-3-2 8,1-2 7,1 5 1,0 0-2,2-3-5,3 1 8,2 1-8,2-4 5,-1 3 1,1-7-6,-5 1-1,-1-3 0,-2 2 1,1-2-1,0 1 0,0 0 1,-2 3 0,0-4 0,-1-2 0,1 4 0,-2-4-1,0 1 1,-3-2-1,1-2 0,0 1-1,0 1 0,-2-1-5,0 1 6,4 4 1,-1-5 0,0 3 5,2-2-6,-3-2 1,3 0 0,1 0 1,-5 0-1,1 0 0,-2 0-1,1 3 1,1-2 8,-1 0-1,2 1-2,2 1-5,1 1 7,-1 4-8,0-5 2,-3-1 4,-2-3-6,0-1 9,-2 0-7,1 0 4,1 0 12,0 3 1,0-3-5,1 0-14,1 4-9,1-4 9,0 6 1,3-3 6,-5-3-5,1 0 8,-1-2 10,-1-2 20,0-3 19,0-1-31,-1-7-11,1 0-7,0-4-2,0 2-2,-2 1 1,2-2-5,0-1-2,-3-2 2,2 1-1,-5-5 0,1-1 0,0-2 0,0 0 0,1 4 1,0-1-1,4 2 4,0 2-4,0 6-1,0 2 0,0 3 2,-1 3 17,1 3 35,-2 3 2,1 1-20,1 0-25,0 0-10,0 0-2,0 0-4,0 1-16,1 2-8,1 1-10,1 4 20,3 11 13,1 6 5,1 4 1,-2 1 0,-2-3 0,-1 2-7,-1-3 1,-1-2 6,1 2 9,1 3-8,-1-1-1,0 0 0,0 3 1,-2-3 1,0-5-2,0-3-2,-2-5-8,0-5-2,1 0 6,0-3 6,-5 0 5,1 0 6,1 1-5,-2 0 6,1-3-6,-2 2-5,0 3 4,0-3-5,1-1 0,-4 0 6,3-1 4,-1 2 2,-6-7 3,-3 0-4,-2 0-1,-4-7-9,-1-2 13,-1 0 2,2-7-2,5 6-1,5 2-7,4 4-6,5 0 0,1 4-9,3 4-8,3-2-89,1 8-112,2 8-98,16 29-302</inkml:trace>
  <inkml:trace contextRef="#ctx0" brushRef="#br0" timeOffset="72145.1265">8517 11051 339,'-1'0'138,"1"0"-90,0 3 1,-3-3 73,3 0 34,0-3-8,3 3-31,-2-2-43,0 2-26,1 0-9,1 0-39,0 0-17,8 5 5,6-2 12,8 1 5,6-2-4,3-2 5,5-8 3,1-7-8,8-7 5,-3-5-6,-1-5-1,-10 5-16,-11 1 10,-11 3 7,-5 5 13,-7-5-12,-4-7-1,-8-1-14,-6 2-5,-4-1 13,-3 4 6,-1 5 0,-2 3 14,11 10 10,-2 4-9,4 4-15,0 5 0,-5 6-1,0 8 0,-5 6 0,-1 5 1,-4 8-1,0 4 1,2 8-1,2 5-12,6 5-4,6-2 5,6-3-3,3-6 15,2-2 1,1-6 4,2-6-5,2-7-19,5-9 19,1-7 6,2-1 3,11-4 1,6-7 8,6 0 2,10-6-2,0-2-9,-2 0-2,-10 0-5,-10 4-2,-5 0 0,-5-3-20,2 3-61,-2-6-90,26-39-184</inkml:trace>
  <inkml:trace contextRef="#ctx0" brushRef="#br0" timeOffset="72619.1536">8918 11130 595,'2'0'180,"0"-2"-128,-1 2-38,2-2-1,0 2 10,0-1-14,4 1-8,-1 1-1,-2 3-13,1 2 13,0 7 33,-2 2 3,4 8 9,-1 10 0,-1 7-12,0 4-20,0 2 1,-1-2-7,-2-3-4,-2-3 3,-2-7-12,-4-3 11,0-12-5,-1-3 12,1-9 18,-1-4 24,1-6-3,-1-7-23,3-5-28,0-1-7,2-7 7,4 7 1,2-3 5,5-4-6,2 3-12,8-6 6,4-5 4,10-2-4,5-1 6,1 0 1,-2 4-1,-5 9 0,-10 6 1,-12 7-1,-3 5 0,-7 6-8,0 0-35,0 6-188,-2 8-29,-6 38-211</inkml:trace>
  <inkml:trace contextRef="#ctx0" brushRef="#br0" timeOffset="72877.1683">9332 11469 968,'-2'0'190,"1"2"-127,-5 2-62,-2 8 10,-2 5-11,-3 11-1,1 5-6,2 5 6,2 3 1,3 0 2,-1-5-1,2-8 10,2-11-10,1-8-1,1-3-10,1-6-67,1-6-64,11-43-91</inkml:trace>
  <inkml:trace contextRef="#ctx0" brushRef="#br0" timeOffset="73796.2209">8554 10426 265,'0'2'171,"-1"-2"-94,1 0-28,0 0 50,0-2 47,1 2-5,-1 0-44,2 0-40,-2 0-25,0 0-10,-2 0-2,2 0-1,0 0-7,0 0-12,0 0-28,12 6 4,6-2 24,18 1 57,17-5 19,19-5-47,55-21 4,11-17 0,-104 33-23,-12 1 8,27-7-12,-17 6 5,-6 3-10,1 2-1,2 4 0,-1-4 8,-4 4-11,-9 1 9,-9-3-5,-6 6 13,-2-3 4,1 0 6,-4 0 25,1 0 4,-6-3-19,-6-4-1,-3-6-18,-3-2 11,-1-4-14,-1-2-2,2-1-9,1-1-1,2 4 0,1 3 0,5 3 6,3 1-4,3 7-1,4 0 11,2 4-12,1 1-16,3 0-17,0 0-15,2 3-3,6 3 21,8 4 30,5 8 9,9 7-1,1 4-2,1 7-1,-2 5-5,1 0 0,-1 0 9,-4-4-8,-7-7 0,-5-5-1,-9-10-11,-7-4 1,-2-3-4,-10-3 14,-12 5 26,-24 10-10,-69 20-16,-62 15-97,-28-5-127,72-35-154</inkml:trace>
  <inkml:trace contextRef="#ctx0" brushRef="#br0" timeOffset="74845.2809">5897 6441 240,'3'-3'150,"-3"3"-84,3-4-12,-3 2 3,1 2 6,-1 0-9,0 0-14,0 2-14,-1-2-12,-2 0-14,0 2-7,2 0 7,0-1 0,1 4 1,2 6 8,4 1-8,5 10-1,8 4-47,4 3-7,4 1-37,3 1-86,26 60-81</inkml:trace>
  <inkml:trace contextRef="#ctx0" brushRef="#br0" timeOffset="75169.2994">6200 7822 75,'0'0'36,"0"0"-8,0 0 4,2 4-26,-1 0-6,3 5-6,2 8 6,0 6 9,2 6-1,-2-2 1,0-1 0,-2 2-8,-2-11 0,-1 1-1,-2-3 0,-12 7-113</inkml:trace>
  <inkml:trace contextRef="#ctx0" brushRef="#br0" timeOffset="75670.3281">5949 6459 306,'0'-6'174,"-3"4"-63,2-5-41,1 4-17,0 3-11,0 0-9,0 0-24,0 3-9,0 0-26,1 0 11,2 2 14,-1 3 1,0 3 1,5 1 0,-3 2-1,1 1-4,-1 1-64,-1 6-56,2 4-47,19 40-93</inkml:trace>
  <inkml:trace contextRef="#ctx0" brushRef="#br0" timeOffset="75817.3364">6072 6839 37,'0'4'29,"2"-1"11,0 6 13,2 3-20,-1-5-2,2 3-8,5 1-13,0 0 2,1 5-4,1 2-8,17 34-26</inkml:trace>
  <inkml:trace contextRef="#ctx0" brushRef="#br0" timeOffset="76037.3491">6235 7326 1,'0'0'220,"0"2"-158,2-2-52,0 3-9,1 4 1,1 4 5,1 3-6,3 9 5,1 3 0,1 5-5,-1 0 5,-1 1-6,0-2-37,2 46-84</inkml:trace>
  <inkml:trace contextRef="#ctx0" brushRef="#br0" timeOffset="76226.3599">6377 8042 22,'0'0'56,"0"0"20,0 0 2,0 0 23,-1 0-7,1 0-44,0 0-47,0 3-3,0 2-20,1 6-31,7 33-81</inkml:trace>
  <inkml:trace contextRef="#ctx0" brushRef="#br0" timeOffset="76412.3705">6442 8336 21,'0'4'75,"0"0"-3,-2 3-32,2-4 19,0-2 8,-1-1-5,2 0-55,1 0-7,2 4-64,17 14-41</inkml:trace>
  <inkml:trace contextRef="#ctx0" brushRef="#br0" timeOffset="76593.3809">6580 8638 91,'0'1'44,"0"1"-8,0 6-17,0 0-7,0 6 15,-1-1-7,1 4-20,6 28-15</inkml:trace>
  <inkml:trace contextRef="#ctx0" brushRef="#br0" timeOffset="76793.3922">6716 8909 57,'3'5'33,"0"6"-15,5 3 4,1 6-8,-1 1-8,2 1 28,1 1-20,0-8-13,-3 0 7,-3-7-8,-2 0 0,-1 5 1,-2-4-1,-5 16-73</inkml:trace>
  <inkml:trace contextRef="#ctx0" brushRef="#br0" timeOffset="77023.4054">6943 9542 192,'-1'2'153,"1"-4"-54,-5 4 39,4-2 51,-4 0-35,2-2-64,3 2-37,-3-2-22,3 2-17,0 0-14,3-1-7,-3 1 6,2-1 0,-2 1-11,0 0-42,0 1-93,1 2-93,-1 18-2</inkml:trace>
  <inkml:trace contextRef="#ctx0" brushRef="#br0" timeOffset="77207.4159">7030 9635 178,'0'0'243,"-1"0"-123,1 0-9,0-3 41,-5 3-40,2-6-88,0 5-22,-2-2-2,0-1-24,-2 0-103,-3-6-152</inkml:trace>
  <inkml:trace contextRef="#ctx0" brushRef="#br0" timeOffset="78919.5138">6937 9518 138,'0'0'133,"0"0"-10,0 0 5,0 0-11,0 0-23,0 0-17,0 0-20,-1 0-23,1 2-13,0-2-19,0-2-2,0 2-9,0 0-6,0 14 7,1-6 2,0 3 6,3 7-1,-3 3 1,0-2-1,2 4-6,-3-1 7,2 1 10,-2 0-7,0-1-3,0-3 0,0 0 1,0-2 5,0-1-1,0-3-5,-2 3-2,2-4-4,-3 5 5,1-1-1,-3 4 2,2 4 0,0-3 1,0 0 6,3-1-1,0-3-4,0 2-2,2-2 1,-2 2 1,1 1 4,-1-1-5,0 2-1,0-5 2,1 4 4,-1-4-5,0 4 5,2-7-6,-2 3-6,0-4 6,2 2 0,-4 0 1,2 1-1,-2-3-5,2 2 5,0-2 0,2-1 1,-2 1 1,2 2-1,-1 5 0,4 3 4,-4 0-4,-1-3-1,0-1 0,0-3 0,-1-3-1,-3-2-16,2 4 10,-2-1 7,3 3 0,-2 2 6,0 3-4,0 7 5,0 7-7,3 7 6,0 10-1,1 3 5,1-4-2,0-2 1,-1-10 0,-1-6 0,0-9 1,3-6-1,-6 1 6,3 2-1,0 0-8,0 1-5,0 3 5,3 2-5,-3 5 0,3-3 8,-2-1 3,1-1-6,0-7-6,-2-7 1,0 1 0,0-6 11,-2-1 0,2 4-3,-2 0 6,1 3 0,1 4-1,-1-5-5,1 5-8,0-4 7,-2-1-2,2 0-6,0 0 2,-3-3-1,3-6 5,-1 0-4,-1 1-1,2-1 5,-2 6-5,1-4 5,1 0 3,-2 0-3,2-2-4,0 0 10,0-4 10,0-4 32,0 0 42,-2-8 15,-3-13-91,-1-15-10,-7-14-8,4-8 7,-2 0 0,1 11 3,-1 10-11,1 15 0,6 8 0,-1 11-1,2 5-8,0 0-2,3 2 2,-2 0 7,2 0-5,2 0-7,-2 0 5,0 0-5,0 2-5,2-2-2,-2 3 2,1 10 8,1 4 9,-1 14 0,2 7 0,-1 1 1,2 6 0,1-3 1,3-3 0,0-3-1,1-6 0,-1-5-13,2-6 1,-4-8 3,4-5 9,-7-4 0,2-2 12,2-7 13,5-10 1,7-7-10,3-12-5,1-7-4,-2 3 1,-2 7 1,-8 10-9,-4 8 0,1 2-47,1 6-146,4-3-166,19-12-257</inkml:trace>
  <inkml:trace contextRef="#ctx0" brushRef="#br0" timeOffset="79775.5628">6543 12452 471,'-1'3'216,"2"-3"-177,1 4-38,5 1-1,3 1 18,5-5 7,6-2 46,10-6-10,5-8-14,3-5-16,0-4-8,-3 0-8,-9 3 15,-3-2-6,-9 3-3,-5 3 28,-1-2 2,-5-2-24,-1-6-13,0-2-13,-6-3 6,-3-1-1,-4 4-6,0 3-18,-2 10 0,-3 5 9,-3 7 9,-3 2 1,-5 6-1,-4 3 6,3 7-6,1 1 0,5 4 0,1 4-1,4 3 0,-2 10 0,5 2 0,-2 3 0,3 5-5,4 1 4,3 5-11,3-4-5,4 1 9,3-5-9,3-9 16,4-7 2,1-2 0,2-10 10,6 0 2,1-2 0,1-3-3,5-6-1,-1-1 4,2-2-5,0-5 1,-2-6-8,-1-12-83,-5-8-138,37-95-155</inkml:trace>
  <inkml:trace contextRef="#ctx0" brushRef="#br0" timeOffset="80324.5943">6964 12370 474,'0'0'180,"0"0"-157,3 0-22,2-3 0,3 6 5,4-2-6,1 5-1,-2 6-23,2 3 24,-7 7 2,-1 7 53,-1 1 28,-2 4-17,-2 3-18,0 1-9,0 2-14,0-3-13,3-2 0,-6-3-4,3 1-8,-3-3 0,0-7 6,-2-5 9,1-9 15,2-5 51,-3-5 32,0-5-34,-1-6-55,-2-4-24,0-5-8,3-3 8,2-1 6,5 3-6,1 3-6,4 0 5,4 0-1,-2-4 2,5-11 1,1-1-1,5-9-1,1 3 0,4 6 0,-4 4 1,-3 7-9,-3 11 8,-2-1-5,5 3 0,4 0 6,1-4 1,1 1 13,-3 4-5,-8 3-8,-7 2 6,-4 4 4,-2 1 4,-2-3-15,-1 3-3,0 0-165,-3 3-203,-24 26-283</inkml:trace>
  <inkml:trace contextRef="#ctx0" brushRef="#br0" timeOffset="80750.6187">7298 12683 800,'0'0'175,"2"4"-139,-1-4-34,-1 0-2,3 0-1,-1 0-20,2 7 8,9 4 12,-1 0 0,0 8 1,-3-2-6,-4 0-6,-5-5-3,-2 1 7,-5-1 8,-10 3 39,-10 9-4,-5 0-4,0-2-29,3-7 14,14-5 7,7-6-23,8-2-7,1-4-18,4 4-13,0-2 29,2 3 9,4 2 17,5 0 7,5-4 1,-2 1-13,2 0 0,-6-2-4,0 0-8,-6-2 2,-4 2-2,0-2-2,-3-2-38,1-8-58,-5-53-254</inkml:trace>
  <inkml:trace contextRef="#ctx0" brushRef="#br0" timeOffset="81646.6699">6425 11755 528,'-1'-1'207,"1"2"-91,-2-1-37,2 0-2,2 0 7,-1 0-14,2 0-26,-1 0-44,4 0-16,3 3 16,9-2 20,14 3 61,13-3-26,12-1-11,11 3-29,2 1 3,1 8-6,1-1-12,-6 6 1,-3-3 9,-11-1-9,-9 0 5,-10-5-5,-11-3 0,-9-2 7,-7-3-8,-3 0 0,-2 0 6,1-2-5,1-3 11,4-4 11,2-6-14,-1-1 4,-2 0 4,-3 1 5,-5-3-2,0 5 7,-5-5-19,-2 3-8,-7-1-1,-1 3 1,-4-2 12,0 5 2,5 0 4,2 3-3,10-3-15,1 6 0,3 3-24,3 1 6,-3 0 3,0 0 8,2 1 5,-2 1-5,0-2-4,2 3-20,7 6-11,10 2 42,7 4 6,10 8 1,4 0-5,-2 9-1,-5-3 0,-8 3-1,-6-2 0,-4 0 0,-7-5-14,-8-1 1,-8 0 13,-14 3 26,-14 4 14,-15 8-16,-16 2-7,-3 1-17,-1-7-17,8-15-103,15-12-142,-31-116-451</inkml:trace>
  <inkml:trace contextRef="#ctx0" brushRef="#br0" timeOffset="82436.7151">3830 8351 247,'0'0'182,"-2"0"-95,0 0-15,1 0 28,1 0 35,-1 0 2,1-4-22,-2 1-40,2 0-46,-2 0-14,2 1-15,2 2-2,0 0-29,-1 0-89,5 2-84,6 1 73,7 3 26,4 8 11,4-2-52,47 30-58</inkml:trace>
  <inkml:trace contextRef="#ctx0" brushRef="#br0" timeOffset="82585.7236">4099 8560 84,'0'1'93,"0"5"-65,2 0-20,-1 0-7,4-1-1,2-2-17,2 0 17,3-3-7,36-11-59</inkml:trace>
  <inkml:trace contextRef="#ctx0" brushRef="#br0" timeOffset="82757.7334">4340 8687 497,'0'0'153,"0"3"-153,1 0-5,0 0-23,4 2 1,3 3-29,10-2-19,55-9-130</inkml:trace>
  <inkml:trace contextRef="#ctx0" brushRef="#br0" timeOffset="82923.7429">4819 8822 168,'8'2'64,"-5"2"-28,6 0 2,2 2-23,-1-2-5,3 1-10,29 21-10</inkml:trace>
  <inkml:trace contextRef="#ctx0" brushRef="#br0" timeOffset="83087.7524">5334 8999 87,'0'0'180,"1"3"-141,5 4-27,2-2-12,2 6-40,22 13-44</inkml:trace>
  <inkml:trace contextRef="#ctx0" brushRef="#br0" timeOffset="83266.7625">5760 9122 15,'0'3'66,"0"-2"15,0 7-26,1-4-14,2-1-35,1 4-5,6-4 29,3 2-30,51 2-45</inkml:trace>
  <inkml:trace contextRef="#ctx0" brushRef="#br0" timeOffset="83454.7734">6148 9324 6,'4'4'30,"-4"0"7,6 3-10,-3-1-21,3 2-5,1-1 1,7 4 7,-5-3 9,3 0-8,1-2-10,25 2-79</inkml:trace>
  <inkml:trace contextRef="#ctx0" brushRef="#br0" timeOffset="83628.7833">6491 9573 90,'0'0'111,"3"0"-56,-2 4-25,4-4-10,1 0-11,3 3-9,1 0-28,10-2-65</inkml:trace>
  <inkml:trace contextRef="#ctx0" brushRef="#br0" timeOffset="83829.7947">6783 9584 358,'0'0'189,"2"0"-97,-2 0-16,0-1 7,2 1-46,-2 0-31,0 0-6,1-3-85,3 3-71,10-3-92</inkml:trace>
  <inkml:trace contextRef="#ctx0" brushRef="#br0" timeOffset="83997.8044">6891 9497 297,'0'-6'235,"0"2"-151,0-3-45,0 4-10,0-1-26,4 2-3,5 0-89,-1 0-46,23-5-105</inkml:trace>
  <inkml:trace contextRef="#ctx0" brushRef="#br0" timeOffset="84176.8146">6975 9446 360,'2'0'139,"-2"0"-89,0 0 13,0-1 16,-2-2-37,2 3-42,0-3-6,2 2-84,13-13-178</inkml:trace>
  <inkml:trace contextRef="#ctx0" brushRef="#br0" timeOffset="84701.8447">7119 9424 174,'0'-2'177,"-3"0"-54,3 2-12,0-2 10,3 0 1,-3 2-28,2-1-25,-2 1-21,1 0-30,-1 0-18,0-3-7,0 3 1,1 0 6,-2 0 0,1 3-18,0-3-49,0 1-47,0-1-69,3 2-57,9 8 105</inkml:trace>
  <inkml:trace contextRef="#ctx0" brushRef="#br0" timeOffset="85759.9051">7144 9455 265,'2'0'195,"-2"0"-64,0-1-34,0 1-14,1 0-11,-1 0-9,2 0-12,-1 0-24,2 0-15,1-3-6,4 0-5,7-3 0,11-4 0,8 0 1,3-2 4,12 3-5,-2-2 5,2 1-5,-4 0 0,-2-4-1,-4 2 8,0-6 2,-2 2-2,2-1 11,-2-3 1,5-2 8,5 1-13,2 2-3,1 1-6,2 2-5,-2 2 5,-3 4-5,-3-2 0,-8 7 0,-6 1-1,-3 2 1,-6 1 0,2-2-1,-2 2 0,6-2 1,4-3 0,4 0 0,3 0 0,2 1 0,-3 0 0,-2 4-1,-7-2 0,-7 3 1,-8 3-1,-6-6 1,-5 6-1,0-6 2,7 2 4,1-4 3,10-2 3,-1-4 0,-2 2 4,-1 3-1,-10-1-9,-3 4 15,-2 3 12,-1 0-10,0 0-15,0 0-8,0 0 0,2 0 0,1 0 0,0-1 0,0-1 1,-1 0 7,0 1 8,-2-2 37,0 3 14,-2 0-8,2 0-16,-2 0-14,2 0-16,0 0-7,-2 0-4,2 0-1,0 0 0,-3-6 11,0-2-12,-4-4-15,-4-3 2,-7-7-7,-1-3 19,-8-1 2,1-1-1,-4-1 19,6 0-13,6 3-4,7 6-1,5 12 6,5 3-7,1 1-15,1 3-12,-1 0 7,3 3-2,0 0-5,0 1-12,5 7 24,2 1 6,5 7 3,6-2-1,5 6 7,-6-5 6,3 4-6,-8-2-2,-2 0 2,-4 1-13,-1 4 11,-3 2-6,-2 0 8,-1 1 0,1-1 6,-2 1-6,-1-1-9,0-5 3,-3-4-1,0-5-1,-5-3 8,-3 0 1,-8 2-1,-2-3-21,3-2-107,6-4-79,6-28-145</inkml:trace>
  <inkml:trace contextRef="#ctx0" brushRef="#br0" timeOffset="87981.0321">9145 8870 243,'0'0'181,"-1"0"-43,1 0-13,-5 3-20,4-3-29,0 0 7,1 0-11,1 4-35,0-4-37,1 0-30,7 6 30,8-2 2,16 5 8,14 0 7,6-9 4,2-3-9,-13 0-5,-15-1 8,-11 0 8,-9 0 17,-3 1 11,2-8-15,3-1-24,8-11-4,-4-5-8,0-2 6,-5-4 0,-1 0 0,-5 2-6,-8 1-8,-3 4-4,-2-1-12,-6 4 11,-6 5 13,-2 2 0,2 5 0,1 5 1,3 3-6,3 5 5,-4 9-7,0 2 7,-1 9 0,-1 1-2,0 1 2,1 1 0,-2 2 6,4 1-6,1-2-8,3 2-2,0 4 8,-1 4-4,4 2-9,-1 4 5,2 8 4,3-1 4,4 4 1,4-11-5,2 2-4,2-10 2,2-5 8,3-2 9,6-7 12,-3-1-4,4-3 13,-1-3-5,1-2 5,-2 2-7,1-7-8,-3 1-9,7-2 6,2-4 1,11-4 5,8-7-6,3-12-1,5-5-4,-5-1 4,-7 1-10,-12 8 10,-4 3-11,-14 5-6,-2 2-36,0 4-35,-1 4-61,-3 0-102,16-11-285</inkml:trace>
  <inkml:trace contextRef="#ctx0" brushRef="#br0" timeOffset="88418.0572">9647 8991 509,'1'0'122,"-1"0"-103,5 2-19,2 1 0,2 3 26,0 1 5,7 2-11,-4 2-11,-3-2-8,-2 2-1,-3 3 0,0 7 6,-3 7 32,0 16 11,-2 12-19,-5 12-22,-1 6 11,-5 0-10,-4-3 5,1-10-5,3-22-8,6-16 16,2-17 11,5-12 100,5-12 1,2-16-81,2-20-39,11-16-3,-2-3-5,-1 5 0,0 8 7,-5 11-8,2 9 1,-1 6-1,2 2 0,5 5-2,3 4-8,6 8 2,-2 1 1,-3 9-1,-7 8-50,-3 2-85,-6 6-41,-4 5-46,-19 43-74</inkml:trace>
  <inkml:trace contextRef="#ctx0" brushRef="#br0" timeOffset="88853.0821">10003 9267 730,'1'-2'213,"-1"2"-144,5-2-62,4 0-7,6 2-1,0 0 1,1 2-12,-2 2-3,-7 8-3,-3-1-2,-4 4-14,-7 2 5,-3 6 29,-6 3 27,2 4-27,-3 1-10,7-6-38,4 2-45,6-9-18,3-4 46,0-5 56,-1-6 9,-1 1 1,2-4 8,3 3 12,7 0 57,7-2 8,5 2-17,2 3-42,0 6-14,-5 1-7,-8 1-5,-6-1 10,-6 1-10,-7-2 8,-8-2 75,-11 2 51,-10 3-50,-15-1-49,-2 0-12,0-5-24,8-3-102,-57-18-199</inkml:trace>
  <inkml:trace contextRef="#ctx0" brushRef="#br0" timeOffset="89692.1301">9066 8287 343,'-1'-10'129,"1"6"-45,-2-2 14,2 2 25,0 2 4,0 2-41,0 0-49,2 2-37,-1-2-33,8 4 14,9 0 19,12 5 79,18-2-5,14-1-11,50-3-3,27-3-14,7 0-20,-58-1 5,-52 1-22,-8-2 7,-10 2-15,20-2 4,-19 0-5,-10 0 15,-9-1 21,0 2 50,-3-5 13,-5-4-48,2-10-44,-5-2 1,2-1-8,-3-2 6,1 9-6,1-1-11,0 5-35,-1-4 20,0 5 10,-3-3 1,-4 3 15,8 4 9,-3 1 13,9 0-7,1 5-2,7 1-13,-1 0-30,-1-3 13,5 3-8,0 3-31,10-2 56,7 11 0,7-1 2,1 7-1,-4 9-1,2-1 0,-4 13-1,-4-4 0,-3 3 1,-4-5-11,-6 2 11,-5-7 2,-1-4-2,-4-5 0,-2-3-9,-5-6 9,-5-1 17,-10 1 5,-7-2-1,-6 0-4,0-8-7,9 0-10,10 0-60,1-4-236,-48 8-460</inkml:trace>
  <inkml:trace contextRef="#ctx0" brushRef="#br0" timeOffset="94108.3827">3579 13710 698,'0'-3'144,"-2"3"-60,1-1-52,-1 2 11,0-1 70,1 0 20,0 3-23,-1-2-38,2 2-41,-2 1-31,1-3-4,1 1-16,7 2 1,10 1 19,9 0 15,12 0 7,6-3-13,12-2 8,7-2 5,1-2-5,2 3-7,-7 1-8,-7 1-2,-14 5 0,-8 1-1,-10 2-7,-6-6 1,-8-2-10,-1 1-41,-1-4-19,-3 1-19,2-5-40,2-7-83,0-40-439</inkml:trace>
  <inkml:trace contextRef="#ctx0" brushRef="#br0" timeOffset="94491.4046">3606 14304 724,'0'3'125,"0"-3"-125,0 6-14,0-5 14,1-1 15,1 2 44,2-2-28,6 5 38,7-1 35,7 1-17,9 0-18,7-4 7,12 1-17,7-2-17,4-2-5,0 2-10,-3 0-12,-10 2-4,-9 0-10,-11 2 0,-11-3-1,-10 2 0,-8 1 0,-1-4 0,-3 0 12,2 0 13,1 0 1,0-4-13,1 1-13,2-4-133,8-6-181,44-62-468</inkml:trace>
  <inkml:trace contextRef="#ctx0" brushRef="#br0" timeOffset="94852.4253">4773 13740 150,'-5'-4'693,"3"4"-540,-1-4-117,2 4-14,1 3 37,0-2 26,1 1-19,4 0-51,7 2 3,12 1 9,11-2-1,13-11-4,12-1-4,8-8-6,6-8-1,-6 2-5,-4 2-5,-18 8-1,-11 7-11,-13 4-58,-11 4-69,-8 3-76,-3 0-94,-3 4 64,-32 31 4</inkml:trace>
  <inkml:trace contextRef="#ctx0" brushRef="#br0" timeOffset="95111.44">4979 14110 370,'0'3'128,"0"0"-128,5 3-2,1 1 2,8-1 126,4 1 113,12 0-92,4-2-29,-1 2-56,1-4-8,-4-2-26,-2-2-8,-4-2-10,-2-3-8,-2 1 7,0-3-9,-3-2-14,-3-2-56,-4-2-35,-10-2-36,-2-3-161,-38-43-53</inkml:trace>
  <inkml:trace contextRef="#ctx0" brushRef="#br0" timeOffset="95362.4544">4921 13807 726,'-1'0'180,"-1"3"-112,1-3-49,1 4-19,1-2-5,1 8 5,1 13 19,0 13 31,3 13-8,0 14 3,-3 9-24,-3 1 4,-4 6 2,-4 0 2,-3 1-13,0 1-7,6-4-8,5-4-1,9-13-18,8-12-98,3-9-121,56 12-255</inkml:trace>
  <inkml:trace contextRef="#ctx0" brushRef="#br0" timeOffset="95597.4678">5503 14515 1022,'-3'1'192,"3"-1"-161,0 3-26,-1 0-5,1 4-38,-3 2 38,2 18 33,-4 11-7,0 5-10,-1 8-16,0 0 7,0-2-1,-4-4-6,4-14-97,1-9-88,1-10-47,-18-28 64</inkml:trace>
  <inkml:trace contextRef="#ctx0" brushRef="#br0" timeOffset="96339.5103">4672 13287 258,'0'-4'534,"0"0"-374,0-1-100,0 5-39,0 0 32,0 1 23,0 1-28,0 0-48,9 6 6,12 2-3,13 3 36,20 3 3,10-4-9,54-1-4,29-12-10,5-12 7,-112 13-10,-6 0-7,-7 1-9,29 5-1,-14 0 0,-16 0 0,-7 0-5,-11-2 5,-5-1 1,-3-3 13,-1-3 16,-4-3 32,-2-7-22,-7-8-9,-4-12-30,0-2-21,-3-5 20,-1 1 1,-2 0-8,0 7-2,3 3 4,-2 10-9,3 1 15,5 6 15,2 5 6,5 0 17,7 6-28,2-2-10,4 3-49,5 4-11,5 7 59,7 4 1,14 12 8,5 9-7,1 1 0,-1 4 1,-8-3-2,-7-1-9,-9-2-14,-4-2 23,-10 3-9,-3-3 9,-6 6 9,-8 4 7,-8-2-16,-3 2-55,0-3-100,8-7-131,20 26-372</inkml:trace>
  <inkml:trace contextRef="#ctx0" brushRef="#br0" timeOffset="96708.5314">6458 14020 1059,'0'0'207,"2"0"-156,4-4-51,10 1-1,10-5 1,15-7 21,8 0 0,12 0-12,-4 7-8,-5 2-1,-8 9 0,-10 0 0,-4 1 0,-6 0-1,-5 0-51,-2-3-81,-1-1-103,7-27-229</inkml:trace>
  <inkml:trace contextRef="#ctx0" brushRef="#br0" timeOffset="96950.5453">6704 13621 969,'-8'-5'296,"5"2"-233,-5-4-63,8 11-75,0 11 25,4 9 28,-4 24 22,2 21 10,0 72 21,-10 49-10,-7-13 0,12-130-19,1-6 4,3 1-6,3 37-8,9-17-103,10-17-229,80-38 1</inkml:trace>
  <inkml:trace contextRef="#ctx0" brushRef="#br0" timeOffset="97182.5585">7519 13697 1435,'2'-2'180,"6"0"-180,19-10-188,14 5 112,12-6 56,4-6 20,-2 2-1,-7 5 1,-9 6-1,-13 6-5,-14 6-16,-10-3-175,-7 3-53,-11 2 62,-66 17-326</inkml:trace>
  <inkml:trace contextRef="#ctx0" brushRef="#br0" timeOffset="97383.57">7459 14168 1300,'2'-3'245,"7"6"-245,18 0-171,17 1 171,20-3 17,59-9-8,12-28 6,-7-3 6,-95 26-3,-10 8-18,-7 1-22,14-7-159,-19 9 125,-14-4-10,-44-60-417</inkml:trace>
  <inkml:trace contextRef="#ctx0" brushRef="#br0" timeOffset="97624.5837">7549 13732 1255,'0'4'72,"1"9"-72,1 15-93,4 24 70,1 16 23,-1 16 1,0 6 32,-1 0 0,-2-1-18,-4-4 5,-6-9-4,-5 2-2,-1-8-5,4-9-9,4-12-11,7-11-149,32 0-308</inkml:trace>
  <inkml:trace contextRef="#ctx0" brushRef="#br0" timeOffset="97967.6034">7993 14480 109,'2'-6'805,"4"3"-673,3 2-121,3 5-11,4 5 1,0-2-1,-5 6 27,-2 3-12,2 1-15,-4 2-9,-4-3 9,-6 3 0,-12 6 25,-14 2 17,-14 11-42,-13 4-33,-1 1 8,15-9 19,18-13 5,20-10-32,11-6-51,10 1 84,7-3 90,14 0-2,7-5-16,9-6-34,-1-1-26,-9-6-3,-13 6-9,-12 1-11,-11 1-64,-3 2-66,-5-34-94</inkml:trace>
  <inkml:trace contextRef="#ctx0" brushRef="#br0" timeOffset="98673.6437">7298 13307 313,'-4'-6'653,"4"5"-564,-3-6-89,10 4-75,-1-4 75,2-2 15,8-6 36,5 1-15,5-1-3,2 5-9,4 6-3,0 4 6,5 4 4,5 2 11,11 2-13,16 0-7,52-1-7,30 0-3,-13 2 6,-108-7-12,-9 5 2,-9-4-8,14 1 0,-15 0-17,-9-4 17,-4 0 38,-1-2 28,1 0 0,-4-12 14,1-1-46,-3-17-32,-1-7-2,-2-4 0,-3-2-29,-2 11 4,-1 3 8,-4 12 5,1 7-3,-4 4 15,6 2 3,5 4 18,8 4 0,7-2-21,5 4-67,5 4-17,12 7 84,10 11 15,8 12 2,4 7-1,-4-2-8,-6 1-7,-5-2 0,-6-3 0,-4-4 6,-7-3 5,-3-6-11,0 0 0,-5-4 9,-3 0-10,-1 7-77,-10 10-41,-6 19-55,-16 21-124,-93 182-179</inkml:trace>
  <inkml:trace contextRef="#ctx0" brushRef="#br0" timeOffset="98917.6578">8777 14110 1323,'-2'-7'205,"4"5"-116,7-8-89,19 9-13,13-4 13,21-4 6,7-6-5,5 3 1,-4 5-2,-8 3 0,-7 11-8,-9 2-119,-13 6 37,-14-5-15,-9-4-53,-5-6 5,-9-31-19</inkml:trace>
  <inkml:trace contextRef="#ctx0" brushRef="#br0" timeOffset="99142.6706">9117 13640 990,'-2'0'237,"2"0"-163,-4 2-74,4 11-51,0 12 51,-3 20 0,2 15 0,-1 15-6,4 17 6,-2 59 11,-9-104-5,-2 49 7,-3-10-13,-3-7-28,6-5-142,14 52-308</inkml:trace>
  <inkml:trace contextRef="#ctx0" brushRef="#br0" timeOffset="99734.7044">9878 13695 850,'1'-15'329,"4"5"-161,8-11-119,14 10-48,18-1 0,14-1-1,13-1-1,4 5 1,-3 0 1,-11 9-1,-15 6 0,-12 0-71,-12 4-89,-9 0-164,-29 17-275</inkml:trace>
  <inkml:trace contextRef="#ctx0" brushRef="#br0" timeOffset="99943.7164">9911 14232 1087,'2'-2'222,"5"2"-222,13-1-21,16 0 21,18-6 21,16 0 20,55-14-13,23-17-10,-111 28-7,-2 0-10,27-9 10,-24 8-11,-17 5-82,-15 0-78,-29-26-139</inkml:trace>
  <inkml:trace contextRef="#ctx0" brushRef="#br0" timeOffset="100197.731">9885 13703 1293,'0'0'158,"2"3"-158,4 10-122,1 8 83,4 14 6,-1 15 24,-4 14 9,0 18 5,0 69 5,-5 17-4,-1-122 5,1 1 1,7 40-11,0-5-1,5-10-4,1-6-101,0-8-134,5 36-296</inkml:trace>
  <inkml:trace contextRef="#ctx0" brushRef="#br0" timeOffset="100603.7542">10391 14448 1099,'0'-4'172,"7"8"-155,5 0-17,11 3 0,6 0 5,-6 2-4,2 1 0,-5-2-1,-7-4-8,-6 6-22,-5-1-46,-11 5 62,-4 4 14,-10 5 30,-8 6-30,0 0-49,4-6-17,13-10 28,12-3-35,8-5-2,7 2 34,4 3 41,4 2 23,-2-2 7,5-1 16,-1 1 1,-3 4 1,-1 2 0,-5-1-18,-1 5-5,-5-3-14,-6 1 1,-2-4 0,-4-1 9,-8-2 33,-14 0 10,-13 6-58,-15-4-6,-6-5-129,-3-13-88,-75-79-308</inkml:trace>
  <inkml:trace contextRef="#ctx0" brushRef="#br0" timeOffset="101347.7967">9682 13148 892,'3'0'171,"6"1"-156,3-1-13,7 3 7,6-3 3,0 0-11,5 3 17,8 1 8,4 1 7,10 5 0,11 3 3,7-3 7,55 9-11,17-9-7,-7-6-11,-49-2-7,-53-2 5,-6 0-10,-4 2 6,16-1-8,-15-1 0,-12 3 1,-9-3-1,-3 0 7,-2 0 11,0 0-3,0 0 9,-1-6 29,-3-6-19,0-8-8,-3-11-26,-3-4-22,-8-2 4,0 1 6,-8 1-12,-6 6 24,-4 5 0,1 6 15,3 3-14,10 7 44,16 2 16,7 6-38,7-1-23,0 1-68,8 1 68,8 3 3,9 6 12,9 5-1,-1 4-13,-3 4-1,-7 6 9,2 4 4,3 5 8,0 5 2,-1 2-5,1 0-18,-5-1-1,-12-8-8,-9 2 0,-8-10 9,-10 5 0,-8 0 14,-12 1 13,-8 4-2,-1-4-25,8-8-42,10-9-115,11-9-161,-2-40-654</inkml:trace>
  <inkml:trace contextRef="#ctx0" brushRef="#br0" timeOffset="114832.5681">15305 5536 803,'-1'-5'194,"-2"-1"-49,0-5-73,3 2-27,1 0-21,4-1-15,2-2-3,9 3-6,3 1-9,12-3 9,7 6 0,6 1 1,2 1 8,-5 0-8,-1 0 1,-4-1-1,-5 0 5,2-4 0,-3 1-6,-2-4-16,0 1-39,-4 1-49,-5 3-68,-8 6-140,-27 25-261</inkml:trace>
  <inkml:trace contextRef="#ctx0" brushRef="#br0" timeOffset="115065.5814">15410 5961 828,'0'0'204,"2"0"-204,1 0-12,8 2-15,11 2 27,14 0 15,12-4 3,12-4 0,0-2-3,-5-2-5,-8-1-2,-9-5 3,-13 0-11,-8-2-51,-10-1-98,-30-48-323</inkml:trace>
  <inkml:trace contextRef="#ctx0" brushRef="#br0" timeOffset="115319.5959">15390 5692 682,'1'-2'237,"-1"2"-141,0-1-88,0 2-8,0 5-26,4 4-4,3 14 30,3 16 21,0 24 29,-4 21-8,-6 71-21,-8 19-14,0-15 4,9-129 1,1-2-12,2-4-38,3 18-43,2-6-82,3-11-65,6-1-262</inkml:trace>
  <inkml:trace contextRef="#ctx0" brushRef="#br0" timeOffset="116055.638">14974 5267 348,'0'7'153,"2"-1"-145,2 6-8,5 2-27,0 0 27,3-5 33,7-1 109,10-6 29,14-6-13,18-11-50,59-19-35,15-2-17,-7 12-31,-92 20-5,-4 4-10,-1 2-2,30 4-3,-5 8-4,0-5-1,2 5 10,-1-1-4,-2-4-4,-4-6 7,-3-3-2,-9-3-5,-4-3 7,-10-2-2,-8 0 5,-9 1 5,-5 0 43,-8-1 27,-4-9-47,-9 1-20,-9-12-14,-7 1 3,-9-1 3,5-3-2,2 0-1,3 1-8,3 1 5,4 1 0,4 5-5,5 2-1,1 4 0,9 10 1,2 3 0,4 2-1,1 4-22,1-2-17,2 2-12,6 3 15,14 9 22,9 2 14,16 9 9,7 3-8,-1 3-1,-5 0 1,-8 1-1,-8 2-2,-5 1 2,-9 2-11,-4-1 10,-11-3-10,-5 0 11,-10-2 5,-7 1 9,-8 6-13,-12 2-1,-8 5-7,-7 8-116,-3-1-105,-33 53-234</inkml:trace>
  <inkml:trace contextRef="#ctx0" brushRef="#br0" timeOffset="116693.6745">16569 5783 217,'-3'-7'594,"2"4"-389,-1-7-71,0 10-50,4-4-17,3 0 4,5-7-11,18-3-38,21-6 4,62-20-2,34 5-5,-8 12-7,-103 19-11,-4 2 0,-4 1 1,27-4 4,-10 5-6,-13 2-7,-9 2-62,-6 2-62,-7 4-49,-7 3-114,-7 5 9,-67 41-200</inkml:trace>
  <inkml:trace contextRef="#ctx0" brushRef="#br0" timeOffset="117045.6946">16659 6263 315,'0'0'243,"1"2"-215,1 0-28,2 1 0,1 3 78,6 1 54,4-1 21,12-4-24,5-1-19,10-2-25,11-7-8,5-5-40,8 0-13,4-4-7,-2 5-16,-2-2 8,0 5-1,-5-1-1,-5 3 7,-16 2-8,-14-1-5,-13 5 0,-12 1 11,-2 1 12,-4-1 3,0 0-13,0 0 2,1 0-2,-6-1-14,4-1-48,2 1-117,-2-3-145,-12-30-427</inkml:trace>
  <inkml:trace contextRef="#ctx0" brushRef="#br0" timeOffset="119452.8323">18307 6208 514,'-1'2'251,"1"-2"-164,-3 0-77,3 2-9,0 0 17,-2 0 20,0 1-17,2 0-21,-2 6-14,2 3-7,2 12 19,-2 11 2,0 8 41,1 7-2,2-1-18,4-4-11,2-4-10,8-4 1,0-3 4,9-5 5,3-9 5,4-9 0,6-9-3,-1-9 3,6-10 0,0-7-4,2-5-11,-4-4-29,-3-1-68,-9 0-100,14-56-62</inkml:trace>
  <inkml:trace contextRef="#ctx0" brushRef="#br0" timeOffset="119692.846">18684 6071 376,'-4'2'246,"1"0"-150,-3 0-76,-2 12-19,-2 10 29,0 7 22,-4 13 16,0 11-25,1 10-16,0 2-16,-4 7-2,4-3-2,-4-3 4,3 2-4,0-5-5,4-4-2,1-8-29,9-12-91,9-9-67,5-16-86,63-64-20</inkml:trace>
  <inkml:trace contextRef="#ctx0" brushRef="#br0" timeOffset="119913.8587">18865 6315 773,'0'-1'233,"0"1"-124,4-6-89,7 0-19,8-5-1,14-7 6,7-5 4,7 1-4,-2-1-5,-6 6 0,-1 3-1,-14 10-11,-3 1-65,-12 5-67,-6-1-107,-6 5-86,-41 26 148</inkml:trace>
  <inkml:trace contextRef="#ctx0" brushRef="#br0" timeOffset="120092.8689">19043 6283 183,'-4'5'192,"-1"-1"-44,-6 9-64,-2 10-25,-2 4 11,-3 8 34,-4 7-29,-1 5-30,-4 0-27,4 4-11,-3-2 2,8 2-9,2-10 0,10-6-47,4-4-76,10-7-102,8-4 41,56-30 5</inkml:trace>
  <inkml:trace contextRef="#ctx0" brushRef="#br0" timeOffset="120301.8809">19095 6441 514,'-8'0'149,"1"3"-86,-4 3-36,0 0 7,3 5-14,-1 11-14,5 5-5,6 13 4,2 5 4,6 4-8,2-1 14,0-5-7,4-10-1,-3-8-7,4-10-6,2-7 5,4-12-52,67-54-136</inkml:trace>
  <inkml:trace contextRef="#ctx0" brushRef="#br0" timeOffset="120741.9061">19529 6108 370,'-6'-3'297,"-2"-1"-165,-8-3-67,4 3-32,-6 5-9,5 6-9,0 3-15,1 16-11,1 10 4,1 13-4,2 12 5,5-1 0,3-5 6,2-11 0,2-4-1,4-14-35,3-3-84,8-13-5,4-10 85,7-10-11,0-10-47,-5-5 50,-6 1 48,-11 3 104,-6 9 77,-7 8-8,-2 1-68,-2 3-59,-8 6-4,-2 1-1,-9 12-8,-2 4-9,5 5-14,8 4-10,9-3-27,8 2-15,5-5 31,9-1 11,-2-3 2,5-5 4,0-3 3,-4-4-9,2-3-12,3-4-74,0-6-74,34-37-163</inkml:trace>
  <inkml:trace contextRef="#ctx0" brushRef="#br0" timeOffset="121073.925">19714 6600 450,'-6'15'79,"0"-2"-20,-4 16-23,2 4-24,2-1-12,6-4-8,6-1 1,2-5 6,0-7-13,0-5-1,-5-5 15,0-5 47,-1-7 107,2-3-28,5-16-88,-3-7-20,1-4-12,-4 1-5,-3 2 11,-1 8 0,-4 6 3,1 9 36,-1 5 1,-5 3-26,2 6-4,-2 3-5,-5 3-11,-3 5 1,0-4-5,5-1 7,3-1-9,4-6-58,2-2-139,-25-22-436</inkml:trace>
  <inkml:trace contextRef="#ctx0" brushRef="#br0" timeOffset="121643.9576">18035 5960 630,'2'0'165,"6"0"-134,12-7-25,19-1 53,21-15 55,56-20-12,38-17-33,38 0-18,-48 23-20,-6 5-14,-23 9-8,0 3-3,-12 4-6,-12-3 1,-55 13 5,-6 2 0,-8 0-5,23-5 0,-14 3-1,-8 0 1,-11 3-1,-5-1-3,0-1-22,-2-9-38,-2-2-117,-6-62-126</inkml:trace>
  <inkml:trace contextRef="#ctx0" brushRef="#br0" timeOffset="121921.9735">18980 4716 654,'0'0'195,"0"3"-165,0 2-30,3 6-19,3 11-10,1 9 29,4 10 5,-2 9 35,0 6-1,-5 5-15,-2 10-1,-5 2-11,0 2 7,1-1-19,4-3-31,8-6-179,51 49-256</inkml:trace>
  <inkml:trace contextRef="#ctx0" brushRef="#br0" timeOffset="122128.9854">20203 4896 1045,'-7'-4'171,"5"3"-113,-6-4-20,8 5-38,0 0-23,4 2-111,2 2-347,9 6-64</inkml:trace>
  <inkml:trace contextRef="#ctx0" brushRef="#br0" timeOffset="122942.0319">20336 4525 821,'-4'-4'222,"1"2"-72,-2 1-47,2 1-47,2 1-56,-5 8-5,-5 16-7,-2 22 6,-11 28 5,1 15-1,0 5 1,6-2 1,7-13 0,2-11-9,10-10 2,11-12-17,10-14 3,11-17 21,9-16 30,14-16-6,7-21-11,3-14-1,-4-16-3,-8-5 3,-9-7-11,-8-9 11,-11 6-10,-14 1 7,-9 12 13,-14 14 11,-4 14-6,-8 7-4,0 9-17,-3 10 9,-1 4-15,-4 7 0,-4 11-6,-2 11-5,-6 9 11,-3 13 0,-2 12-39,4 3-99,5 11-30,11-1-132,25 54-154</inkml:trace>
  <inkml:trace contextRef="#ctx0" brushRef="#br0" timeOffset="123153.044">20500 4844 789,'0'3'87,"3"3"-86,5 10-1,6 3 52,6 8 38,4 3-19,3 5-11,4 3-27,-3-5-14,1-2-10,-7-5-3,-4-4 6,-4-3-12,-4-7-23,-7 4-100,1-3-113,1 16-88</inkml:trace>
  <inkml:trace contextRef="#ctx0" brushRef="#br0" timeOffset="123387.0573">20936 5002 651,'0'-2'322,"0"0"-143,0 0-124,0 4-41,0 0-14,0 4-7,0 6-20,3 4 1,-3 13 20,-3 6 6,0 4 12,-4 5 8,2-6-4,1-4-16,4-8-88,4-7-188,20 2-80</inkml:trace>
  <inkml:trace contextRef="#ctx0" brushRef="#br0" timeOffset="124256.1071">21506 4415 513,'-1'-7'181,"-2"-1"-47,-2-8-41,-1-1-33,0-5 12,-1 5-35,-1-3 1,-2 3 22,-2 5-11,0 3-28,-7 6-20,-4 10 5,-7 8-6,-4 8-1,2 6-6,2 10-1,7 3 2,8 6-9,7 7 2,5-1 7,5 1 6,4 0 0,0-7 1,4-6-1,1-11 1,1-7-1,1-14 0,5-8-5,4-9 5,8-18 0,6-13-13,4-17-26,-2-9-1,-10-4 20,-4 4 15,-12 6 5,-5 10 30,-7 14 30,-7 8 13,-1 7-8,0 10-1,3 6 1,4 0-58,1 7-7,0 7-48,-3 13 32,3 12 10,-2 11 6,2 2 1,-3 2 0,1-2 1,-2 8-2,-4 2-1,-6 0 1,-4 4 8,-3-6-8,-2-4 9,8-2-7,2-5-2,3 2 0,7-8-1,3-8-10,0-3 11,7-1-1,-5-12 0,4 0 1,-4-5 0,0-8 8,0 0 10,-2-6 24,0-1 12,1 1-3,3-1-3,1-9-24,5-8-24,8-6 0,0-4-18,5 4-37,-4-1-59,-2 7-116,12-30-288</inkml:trace>
  <inkml:trace contextRef="#ctx0" brushRef="#br0" timeOffset="124887.1431">20287 6060 328,'0'0'297,"0"-3"-133,0 3-46,1 0-20,2-4 17,0 2 14,-3 1-48,2 0-42,2-3-27,11-2-11,15-8 8,20-5 15,63-16 6,54-14-12,36-6 1,-66 19-5,6 10-6,-8 4-8,-30 2 0,-70 17 6,-11 2-5,-3-1-1,19-2-16,-14 2-19,-6 4-22,-7-2-57,-5 2-93,-1-6-267</inkml:trace>
  <inkml:trace contextRef="#ctx0" brushRef="#br0" timeOffset="125600.1839">20593 6408 577,'1'-2'231,"5"0"-169,11-2-61,9-1 0,12-1 0,2 2 32,-4 3 1,1 3 8,-13 4-12,-2 6-7,-6 0-13,-5 4-10,-2 3-6,-3 4-7,-3 5 13,-3 11 29,-3 4 1,-1 11 0,-4 4-9,-4 9 0,5-2-6,-2-10-9,0-10 3,3-16-2,0-9-6,5-6 0,-1-9-1,2-5 15,0-2 32,0-1 61,-4-8-21,-1-6-86,0-11-1,3-8 0,2-12 21,5-1-9,6-2-10,1 2 3,6 3-4,4 2-1,1-1 0,7 0 14,2 4-4,-2-2 4,2 0-7,0 1-7,2-1 0,-4 7 0,-2 7 0,-5 9-1,-8 5 1,-6 10-6,-6 0-15,0 5-48,-3 0-54,0 2-77,0 4-170,-15 22-103</inkml:trace>
  <inkml:trace contextRef="#ctx0" brushRef="#br0" timeOffset="126045.2094">21166 6722 665,'0'0'171,"0"2"-117,0 2-44,0 3-8,0 3 32,4 5 67,-2 9-35,1 4-18,1 3-24,-2 3-6,-2-3 4,-2 2-5,-3-1-8,-2-3 6,-2 0-5,0-3 10,1-6-11,3-5-9,3-7-17,2-8-54,2-10-68,13-74-435</inkml:trace>
  <inkml:trace contextRef="#ctx0" brushRef="#br0" timeOffset="126531.2372">21437 5928 936,'2'2'140,"-2"-2"-140,4 4-5,5 3 5,3 2 26,4 2 4,-2 8-15,3 2-3,-7-2-12,-1 6-10,-5-3-6,-7 1 5,-3 3 11,-4 4 27,-8 0-3,-3 6 6,-7-1-10,5 1-1,1-9-9,11-5-10,6-9-25,5 1-28,5-6 8,3 5 45,3 2 11,5-6 11,0-3 23,1-1 14,-1-1-11,-1-1-14,-4-3-10,0 0-9,-3 0-14,-2 0 8,3 3-9,-1-3-1,3 1-20,-5-1-52,0 3-55,-1-3-136,-19-13-103</inkml:trace>
  <inkml:trace contextRef="#ctx0" brushRef="#br0" timeOffset="127995.3209">4234 6430 297,'-2'-1'307,"-2"-2"-131,4-1-101,-2 4-42,2 0-32,0 0 5,2 0-4,-2 0-1,0 3 8,0-3-9,4 0-1,-2 0 1,2-3 0,4 3 6,1 0 0,4 0-6,1 4 0,-1 2-2,0 0-4,-1 3 5,0-1 0,-2 0 1,3 2 0,1 0 0,-3 3 0,2 3-1,-1 0-5,-4 7 5,3 6 0,-4 7 1,-5 9 15,-2 10-5,-4 3 10,-2 3-5,-4-12-2,4-15-1,2-11-4,0-14 4,4-8 9,0-5 12,0-2 39,-2-4-48,-2-13-11,-1-11-5,2-9-8,3-11 0,7 1 0,4 4 0,-1 4-2,10 4 1,-2 5-1,3 2 1,4 1 0,-2 2-1,-2 6 1,-3 5 0,-6 6-33,-5 4-41,-4 9-69,-3 5-143,-15 39-64</inkml:trace>
  <inkml:trace contextRef="#ctx0" brushRef="#br0" timeOffset="128224.334">4668 6755 252,'0'8'93,"0"-4"15,1 6 25,2 3-43,-3 5-24,0 9 18,0 5-7,-3 6-29,-1 1-24,-3 2-9,1-4-6,2-9-3,4-11-6,3 2-27,28 3-219</inkml:trace>
  <inkml:trace contextRef="#ctx0" brushRef="#br0" timeOffset="128957.376">6495 7174 908,'-1'-3'288,"-2"2"-100,3-2-127,0 3-5,0 0 26,-2 3 14,2-3-42,2 0-41,-2 0-13,0-3 0,0 3 0,0 0-12,0 0-65,0 0-40,0 0-79,-3 0-148</inkml:trace>
  <inkml:trace contextRef="#ctx0" brushRef="#br0" timeOffset="129351.3985">5125 9566 920,'0'0'216,"0"0"-148,0 0-53,1-1-5,-1-4 8,0-7-18,3-4-9,-2-7-114,4-9-115,29-58-235</inkml:trace>
  <inkml:trace contextRef="#ctx0" brushRef="#br0" timeOffset="131276.5086">22144 6025 710,'0'0'164,"0"0"-115,0 0-26,2 3-2,1-3-12,0 0 7,10-3 8,12 0-1,7-3-2,7 2-6,0-3-3,-5 0 0,-4 1-5,-5-3 5,0-7 8,1-5-4,-4-6 1,2-8-10,-5-4-5,-5-6 10,-11 2-6,-4-4 4,-10 4 13,-4 5 20,-1 4-8,-4 8 5,-1 4-8,-1 14-2,-3 3-30,1 6 0,-6 7 0,-1 10-6,1 10 6,-4 11-1,1 7-6,-2 14 1,4 14 0,0 10 5,8 7-7,6 1 8,6-6-11,10-11 2,11-6-15,6-15 8,14-11 16,7-9 8,7-7 7,1-9-14,-2-7 7,0-4-3,-6-10-5,-1-3-14,-4-7-41,0-9-71,1-11-117,39-101-237</inkml:trace>
  <inkml:trace contextRef="#ctx0" brushRef="#br0" timeOffset="131674.5313">22704 5945 369,'0'0'345,"0"1"-243,0 2-102,0 5-17,2 6 17,-1 9 35,2 17-1,1 6 13,-3 11-8,1 1-9,-2-2-14,-2-2 4,-1-14 10,-2-8-5,2-9-8,-5-11 19,3-2 10,-1-7-2,-2-2-11,-2-1-15,1-1-6,-2-8-12,5-7-23,8-14-14,12-9-20,0-15 40,10-4 16,-4 0 0,3 5 1,-2 5 1,0 8-1,-3 9 2,3 3-2,-2 6 1,2-1-1,1 3 1,3 5-1,-2 4-18,-6 8-137,-3 6-139,9 25-79</inkml:trace>
  <inkml:trace contextRef="#ctx0" brushRef="#br0" timeOffset="131893.5439">22940 6306 126,'0'19'130,"1"-3"-10,-1 20 2,-1 3-19,-3-2-26,0-1-14,-5-3-27,2-2-27,-4-5 10,1-9-5,4-5-13,-2-4-1,5-8-44,-7-27-107</inkml:trace>
  <inkml:trace contextRef="#ctx0" brushRef="#br0" timeOffset="132771.594">22092 5376 500,'-10'-5'177,"1"-3"-27,-12-2-69,6 0 27,0-4 14,6 5-44,0 1 4,5 2-20,2 2-14,1 0-32,2 4-16,2 0-34,3 0-13,9 0 17,12-6 30,22-3 11,15-7 7,54-16-3,14 5 0,-8 3-8,-83 19-6,-5 0 1,-6 2 8,33-1-1,-11 1-8,-13-1 5,-10 4-4,-11-1-1,-10 1-1,-5 0 1,-6-2 23,1 0 7,-4-4-13,-3-6-7,-4-4-1,-1-3-8,3-2-1,-2-3-1,-1 1 0,2 1-7,-3 0-16,-3 2 11,0 3 3,-4 0-9,-2 9 17,0-5 1,8 8 7,0 3 5,10 0-12,8 1-6,0 1-27,10 0-21,8 1 31,12 3 23,11 1 6,2 5-6,-3 1 1,-8 8-1,-6 3 0,-7 7-10,-9 5 3,1 3 7,-8 4 1,-4-2 11,-4-1-11,-3-5 0,-4-4 11,-1-2-10,-2-3 5,-5-4-6,-4 1-1,0 1-1,-2-2-79,4 5-98,17 12-157</inkml:trace>
  <inkml:trace contextRef="#ctx0" brushRef="#br0" timeOffset="133312.6251">23625 5614 476,'-9'0'187,"7"0"-107,-7-2-46,5 4-2,1-2 19,3 0 19,0 0-17,3 0-43,1 1-10,3-1 0,3 7 18,12-4 66,10 1 8,11-4-16,13 0-20,10-7-23,1-1-18,0-4-3,-6 1 1,-4-3-7,-9 4-1,-12-4-5,-10 1-24,-9 2-20,-8-4-20,-9-3-98,-9-2-125,-55-54-247</inkml:trace>
  <inkml:trace contextRef="#ctx0" brushRef="#br0" timeOffset="133559.6392">23968 5115 798,'0'0'213,"0"4"-195,0 3-18,0 14-26,0 13 26,3 19 75,-3 18 0,-3 13-32,-3 7-13,-2 2 0,-2-5-10,-2-8-19,-2-2 11,0-7-3,1-4-4,3 0-5,10-5-116,41 57-190</inkml:trace>
  <inkml:trace contextRef="#ctx0" brushRef="#br0" timeOffset="134115.671">24842 5945 246,'-7'-4'677,"2"2"-495,-2-3-95,2 5-64,3 1-23,-2 9-14,-5 6 14,-2 17-1,1 14 1,-2 10-2,8 6 1,5 1-10,7-5 4,5-9 7,8-10 1,3-10 0,9-12 8,8-8 3,5-12-6,5-6-1,3-14-5,-4-8-34,-4-4-77,-9-7-137,15-80-359</inkml:trace>
  <inkml:trace contextRef="#ctx0" brushRef="#br0" timeOffset="134373.6857">25105 5945 555,'-5'1'298,"3"3"-226,-7 9-65,-4 13-6,-2 9 9,-7 12 17,1 11-14,0 13-2,-3 9-5,4 3 0,1-7-5,0-3 0,4-11 5,8-14-6,3-7-36,8-8-118,29 2-136</inkml:trace>
  <inkml:trace contextRef="#ctx0" brushRef="#br0" timeOffset="134592.6983">25416 5983 875,'2'-3'228,"4"2"-120,6-8-90,16-4-11,16-9 2,17-1-7,3-5 4,-2 5-6,-6 7-14,-17 2-80,-13 9-91,-11 4-95,-21 6-71</inkml:trace>
  <inkml:trace contextRef="#ctx0" brushRef="#br0" timeOffset="134762.708">25687 5900 1,'-13'8'131,"0"0"4,-15 10 0,10 1-20,-2 7-28,1 7-13,-2 12-2,-2 10 9,-2 3-14,-4 11-8,6-3-23,-4-8-14,7-9-14,2-17 1,10-13-9,5-9-12,5-9-41,8-5-181,64-44 42</inkml:trace>
  <inkml:trace contextRef="#ctx0" brushRef="#br0" timeOffset="134973.7201">25643 6140 716,'0'3'249,"0"0"-215,-3 12-23,3 7-11,0 9 60,-3 14 9,3 4-21,3 0-26,4-6-10,1-7-5,3-9-6,6-7 7,1-8-8,4-11-6,10-11-80,7-13-65,74-99-208</inkml:trace>
  <inkml:trace contextRef="#ctx0" brushRef="#br0" timeOffset="135369.7427">26121 5786 878,'-2'-1'279,"-1"-1"-129,0 0-75,-2 4-33,-5 5-31,-5 11-11,-11 13-1,0 16-5,1 12 6,5 8 0,7-4-5,9-7-4,6-13-5,7-9-11,5-11 5,2-11-14,5-12-8,9-11 7,1-9-23,-1-12-13,-8 2 40,-8 5 31,-8 12 58,-9 9 7,-3 8-50,-3 0 10,-2 9-19,-5 9 0,-1 15 8,1 14 8,4 5 2,3-4-7,6 1-4,6-12 8,1-8-9,7-7 3,-2-4-7,0-10 4,4-2-12,8-9-44,3-2-115,74-27-187</inkml:trace>
  <inkml:trace contextRef="#ctx0" brushRef="#br0" timeOffset="135675.7602">26349 6560 462,'0'15'81,"-3"-1"19,3 16-10,3 4-21,0-3-22,3-3 5,6-6-8,4-10-8,-1-5-2,4-7 35,-2-10 53,3-15-67,1-14-31,-2-14-10,0-6-13,-10 0 8,-6 10 21,-7 12 51,-7 10-6,-5 16-8,0 3-40,-4 12-6,-8 8-9,-2 8-4,3 4-7,0 3 0,3-1-1,9-7-87,6-5-99,6-10-128,-2-26-372</inkml:trace>
  <inkml:trace contextRef="#ctx0" brushRef="#br0" timeOffset="136074.783">24758 5645 541,'-6'-5'238,"0"1"-89,-2-3-50,6 6-27,4 1-35,1 0-31,2 0-6,3 1-54,17 2 54,19 0 68,70-3 41,67-13-32,22-14-32,-56 15-18,1-8-8,-12 1-1,-18 4-10,-29-2-1,-55 10 2,-11-2-9,1 1-21,21-7-24,-14-5-65,-6-5-70,-5-9-102,-10-80-318</inkml:trace>
  <inkml:trace contextRef="#ctx0" brushRef="#br0" timeOffset="136339.7982">25640 4512 871,'0'0'222,"0"0"-136,0 0-86,0 3-9,3 8-35,-3 16 37,0 18 7,-3 24 28,-4 14 5,-1 3-9,-4-4-6,-2-10-6,4-11-1,3-10-4,4-4-7,0-10-135,13 18-357</inkml:trace>
  <inkml:trace contextRef="#ctx0" brushRef="#br0" timeOffset="137247.85">27078 4329 211,'-4'-4'700,"1"4"-548,-2-3-89,1 3-63,1 6-3,-6 0 3,-6 7 3,-3 16-3,-4 13-1,5 7-6,-1 15 6,8 7-7,9 0-1,7-5 8,8-15-23,3-10 24,8-12 21,2-15-8,9-8 5,10-12 6,14-17-10,7-18-4,6-22-10,-1-11-5,-7-13 4,-11-1 1,-11 5 0,-19 5 16,-17 15 53,-19 14 6,-11 8-19,-14 8-10,-2 13-8,-8 3-13,0 11-10,2 6-14,0 8-1,3 10-6,6 5 5,4 4-5,-1 4-2,6 9-26,3 1-82,2 6-82,8 6-157,1 55-186</inkml:trace>
  <inkml:trace contextRef="#ctx0" brushRef="#br0" timeOffset="137464.8626">27277 4531 618,'7'10'103,"5"2"-58,16 12 24,2 7 42,0 7-19,-2 0-7,-1 3-20,-4 3-22,2-5-17,-3-3-7,-2-4-5,-2-6-4,-2-6 1,-6-2-11,-1-5-3,-4-3-78,-4-6-62,-1 2-85,-19-14-97</inkml:trace>
  <inkml:trace contextRef="#ctx0" brushRef="#br0" timeOffset="137809.8823">27762 4624 665,'3'-2'187,"7"4"-143,7 0-31,11 1 25,9 5 46,5 0-26,1 0-2,-1 0-16,-9 6-17,-12 0-23,-10 2-5,-11 3-22,-7 8 27,-9 8 28,-13 8 14,-5-2-13,0-6-14,7-9-8,13-13-7,11-7-14,4-1-17,6-5 4,6 4 27,7-2 33,12-6 7,7-3-10,2-4-10,-1-6-13,-4 3-7,-7-2-28,1 3-88,20-31-182</inkml:trace>
  <inkml:trace contextRef="#ctx0" brushRef="#br0" timeOffset="138679.932">28821 3912 563,'0'-14'293,"-3"2"-133,-5-11-62,-2-3-13,-3 8-16,-5-1-22,-1 5-13,-7 7-32,-4 7-1,-4 10-1,-3 6 0,1 14-7,3 10-5,5 7 1,2 7 10,7 5 1,2 0-8,7-3 2,7-4-4,7-4-4,5-3 14,5-6 1,4-6 5,4-8-6,2-11-4,4-12 3,8-8-13,0-12-1,4-13 9,-3-8-5,-8-2 11,-7-4 6,-5-4-6,-11 5 6,-6 0 11,-2 6 10,-2 9 4,-1 7 11,2 9 14,2 8-23,1 3-33,0 4-30,0 4-5,1 6 4,-1 7 14,-1 10 12,-1 7 5,-1 3 0,-3 6 6,-4 0-2,-7 7-2,-3 10 22,-5 5-15,0 7-2,-3 3 1,9-2-3,4-7-5,7-12-6,8-12-3,3-14 7,2-14 2,1-6 6,0-9 3,1-1 6,2-3 15,10-10 15,8-8-21,10-10-24,2-5-6,3-1-25,3 2-23,-6 1-9,-5 2-39,-12 4-62,-10 4-121,-29-17-326</inkml:trace>
  <inkml:trace contextRef="#ctx0" brushRef="#br0" timeOffset="139326.969">27120 5700 492,'-2'-5'229,"0"2"-86,-1-4-44,1-1 9,1 7 12,2-1-11,3 1-56,1-2-17,20-4-18,19-1-9,67-19 21,74-16 13,47-2-14,-83 23-11,3 0-6,-13 2-5,-21 1 2,-27 12-3,-61 3-6,-3 2 6,-7 2-6,22-3-11,-9 1-17,-8 2-70,-6 0-32,-3 0-61,18 2-142</inkml:trace>
  <inkml:trace contextRef="#ctx0" brushRef="#br0" timeOffset="140077.012">27597 5976 717,'4'-6'231,"2"-4"-102,13-9-88,15 0-32,14-7 13,11 1 7,3 7 5,-10 4-11,-7 9-11,-15 6-12,-9 9-11,-7 5-16,-5 11-3,-2 10 22,-3 13 8,-7 9 18,-3 14 11,-6 7-8,-7 4-3,2-9-9,-4-7 3,4-12-11,3-15 10,0-9-11,3-8 0,0-2 0,5-12 1,-3-3 17,5-5 5,1-7 25,-2-8-14,1-12-34,4-18-15,7-18 15,15-13 12,8-12 0,9 3-6,-3 8 6,-2 11-1,-4 15 10,-6 9 4,-4 12 5,-10 10-7,-3 8-17,0 5-6,3 3-10,0 3-16,6 6-38,3 4-49,1 6-46,-2 6-64,-3 7-68,-3 49-57</inkml:trace>
  <inkml:trace contextRef="#ctx0" brushRef="#br0" timeOffset="140467.0343">28094 6519 651,'3'0'136,"1"3"-95,6-3-14,3 4 34,0 0 10,4 0-26,-4 0-21,-1 3-11,-3 1-5,2 6 11,-7 5 8,-4 7-6,-9 3-9,-7 9 26,-14 5-7,-4 6-13,-5-2 2,6-5-7,11-16-13,13-12-20,9-8-16,4-4 11,5-4 25,7-2 25,8-3 4,8-5 7,6-4-8,-2-4 8,-1 7-7,-4-5-16,-3 4-5,-2-1-8,-7 2-2,0-4-53,-8 5-49,-2-8-118,-3-21-257</inkml:trace>
  <inkml:trace contextRef="#ctx0" brushRef="#br0" timeOffset="140858.0565">28496 5688 791,'1'0'192,"4"0"-140,3 0-52,3 0-7,3 2-2,-1 6 3,-6 6-6,0 4-9,-7 7 7,-5 3 14,-7 7 16,-12 2 8,-3 3 6,-3-5-30,8-12-4,9-5 4,8-14 18,7-4-5,1 0 7,1 0 14,5 0-26,0 1 11,6 2 20,3-2 11,5-1-19,3 3-19,4-7 0,10-2-12,3-10-28,5-2-175,52-64-465</inkml:trace>
  <inkml:trace contextRef="#ctx0" brushRef="#br0" timeOffset="141495.0931">29181 5379 106,'0'-4'1052,"1"0"-800,-1-4-174,1 8-63,1 0-1,1 0-1,6 0-4,15 0-9,12-3 2,17 0 10,10-4-11,4 0 0,-1-5 5,-7 0-5,-7-2 1,-13-7 5,-6-2-7,-9-3 0,-4-1 0,-7 0 6,-9-3-6,-5 0 0,-6-1-23,-8 0 22,-5 5 1,-4 1 16,-6 7-7,-3 8-9,0 10-12,-5 10 12,-1 12-1,-5 17-8,-3 14 7,0 17 1,2 13-5,6 3 6,12-4-1,9-2-11,9-8 7,9-8 4,10-3-4,6-6 3,7-7-2,9-4 4,5-9 30,8-11-3,7-16-8,2-12 4,7-18-23,-4-8-47,1-5-85,-10-7-95,35-84-294</inkml:trace>
  <inkml:trace contextRef="#ctx0" brushRef="#br0" timeOffset="141842.1129">29984 5522 542,'0'3'141,"0"0"-51,-1 0-57,1 9 17,-3 6 4,3 10-3,-7 12 6,1 11 19,-3 9-29,-3 8-20,1-1-12,-1-7-5,4-9 7,0-15-17,2-15-7,-2-13 7,-2-6 24,3-9 16,-3-14-15,6-12-24,8-13-1,10-8 15,15-4-14,7 0 11,3 10 2,2 1 5,-2 7-2,4 1-4,-1 4-4,-5 3 15,-6 7-10,-7 9-6,-10 5-8,-4 4-16,1 5-163,-8 22-391</inkml:trace>
  <inkml:trace contextRef="#ctx0" brushRef="#br0" timeOffset="142241.1357">30273 5928 1038,'0'0'280,"1"0"-151,1-2-84,-1 2-28,2 0-14,3 4-3,5 1-15,-1 10-2,5 2 11,-6 5-4,-5-3 0,1 1 9,-5-2-13,-3 1-1,-5 0 15,-10 9 16,-7 3 14,-5 3-9,2 7-21,2-4-6,9-8-18,8-8 7,5-7-7,8-5-12,0-6 26,7 0 10,2-3 40,5 2 29,9-4-4,4-1-25,4-3-25,-4-4-3,-1 1-12,-9-1-13,-5-3-80,-9-5-68,-8-71-308</inkml:trace>
  <inkml:trace contextRef="#ctx0" brushRef="#br0" timeOffset="143117.1858">29231 4657 572,'-4'-4'176,"1"4"-31,-2-4-8,3 4-31,3 0-71,2 0-35,7 4-59,19 7 59,21 1 122,68 7-13,42-12-29,-20-20-37,-102 4-2,-12 2-19,1-5-4,20-4-3,-10-5 2,-6-3 10,-2-1-11,2-3-4,4-1-12,6 0-1,-1 7 1,-6 8-7,-13 6-1,-10 4 7,-8 4-13,-6 4 5,1-4 8,-3 0-8,-2 0 9,-3 0 9,-6-4 28,-8-2-17,-10 0-11,3-5 9,3-5-2,4 3-1,5-2 0,1 1-7,1-3-1,3 3 1,0-3-8,4 3 2,0 5-1,7 1 17,1 7 0,2 1-18,4 0-18,-1 0-5,2 1-16,4 6 0,13 0 36,11 4 3,13 8 18,3 1-16,-5 5-2,-9 1 0,-8 0-12,-12 3-2,-3 1 4,-6 1 10,-9 4 7,-7-2-7,-10 7 22,-12 4 7,-7 4-11,-2 0-18,3-2-12,10-2-168,8-2-159,33 31-522</inkml:trace>
  <inkml:trace contextRef="#ctx0" brushRef="#br0" timeOffset="143451.205">30902 5518 1022,'17'-6'207,"3"-1"-141,22-8-32,9-2 16,-3 1 1,-4 2-24,-7 5-17,-5-1-9,1 8 0,1 0-1,4 2-37,2 0-35,0-2-87,56-18-199</inkml:trace>
  <inkml:trace contextRef="#ctx0" brushRef="#br0" timeOffset="143706.2195">31268 5010 1104,'0'0'162,"3"2"-160,1 4-2,-1 5-27,1 11 16,-2 13 11,-4 16 39,-5 20-4,-4 15 4,-15 59-3,-4 8-15,23-108-2,-3-5-13,-4 42-6,2-16-15,4-12-109,5-14-110,29-9-428</inkml:trace>
  <inkml:trace contextRef="#ctx0" brushRef="#br0" timeOffset="143900.2306">32243 5357 682,'3'-8'730,"4"4"-578,10-10-121,3 11-23,5-3-7,2 4 2,-3 2-3,1 2-44,3 2-116,68 9-175</inkml:trace>
  <inkml:trace contextRef="#ctx0" brushRef="#br0" timeOffset="144058.2397">32980 5386 1330,'9'-2'211,"2"1"-164,14-3-47,5 0-30,3 0-59,4 0-71,72-24-215</inkml:trace>
  <inkml:trace contextRef="#ctx0" brushRef="#br0" timeOffset="144206.2481">33595 5473 1347,'5'-3'278,"3"2"-188,13-5-57,6-4-27,5 3-6,5 0-197,8-4-125,52-19-405</inkml:trace>
  <inkml:trace contextRef="#ctx0" brushRef="#br0" timeOffset="161683.2478">15083 7934 342,'0'-3'114,"-1"2"-81,1-3-33,0 4-72,-2 2 3,2 0 40,-2-1 29,1-1 15,1 0 21,0 0-12,0 0-13,1 0-11,3 0-11,0 4 11,5 6 0,10 1-14,5 4-62,55 15-80</inkml:trace>
  <inkml:trace contextRef="#ctx0" brushRef="#br0" timeOffset="161871.2585">15514 8018 630,'-1'-3'162,"1"0"-50,0-1-112,3 1-22,10-1-86,8-4 70,10-1-41,8 2-55,61-16-175</inkml:trace>
  <inkml:trace contextRef="#ctx0" brushRef="#br0" timeOffset="162011.2665">16260 8089 871,'-1'-3'180,"1"3"-151,3 0-29,17 8-279,10 3 46,93 19-55</inkml:trace>
  <inkml:trace contextRef="#ctx0" brushRef="#br0" timeOffset="162181.2762">16953 8169 360,'5'-4'114,"0"2"-84,7-6-29,-3 8-1,3 2 0,-2-2 0,6 0-9,-3-2-31,4 1-59,52-14-87</inkml:trace>
  <inkml:trace contextRef="#ctx0" brushRef="#br0" timeOffset="162304.2833">18128 8091 756,'26'-14'0,"127"-55"-206</inkml:trace>
  <inkml:trace contextRef="#ctx0" brushRef="#br0" timeOffset="163268.3383">19379 8200 926,'-10'-27'145,"4"11"-109,-5-12-36,11 15-6,8 15-475,9 12 367,8 1-21,6 8 25,41 42-46</inkml:trace>
  <inkml:trace contextRef="#ctx0" brushRef="#br0" timeOffset="163450.3488">20190 8489 609,'0'0'195,"0"0"-135,0 0-60,6 1-89,7 5-41,8 2-29,79-13-143</inkml:trace>
  <inkml:trace contextRef="#ctx0" brushRef="#br0" timeOffset="163608.3579">21113 8490 877,'0'-17'84,"0"11"-26,6-10-58,10 20-359,73 18 11</inkml:trace>
  <inkml:trace contextRef="#ctx0" brushRef="#br0" timeOffset="163753.3662">22198 8315 784,'9'-9'51,"5"8"-51,15-2-119,9 15-106,107 28-27</inkml:trace>
  <inkml:trace contextRef="#ctx0" brushRef="#br0" timeOffset="163944.3771">23459 8269 672,'1'-2'168,"-1"2"-168,5 0-120,5 4-23,14 8-1,78-2-21</inkml:trace>
  <inkml:trace contextRef="#ctx0" brushRef="#br0" timeOffset="164110.3865">24582 8306 514,'3'-6'471,"0"5"-471,12-2-91,3 9-82,12 2 28,79 0-28</inkml:trace>
  <inkml:trace contextRef="#ctx0" brushRef="#br0" timeOffset="164299.3973">25663 8449 532,'0'0'199,"0"0"-119,3 0-80,5 0-12,5 2 11,13 2-10,7 0-58,7 0-60,93 14-67</inkml:trace>
  <inkml:trace contextRef="#ctx0" brushRef="#br0" timeOffset="164463.4068">27217 8570 724,'16'-3'0,"8"3"-1,28 0-200,113 16-36</inkml:trace>
  <inkml:trace contextRef="#ctx0" brushRef="#br0" timeOffset="164657.4179">29397 8749 982,'25'-8'123,"8"12"-123,168 28-499</inkml:trace>
  <inkml:trace contextRef="#ctx0" brushRef="#br0" timeOffset="164877.4304">31821 8949 987,'2'-4'30,"12"4"-30,61 0-842</inkml:trace>
  <inkml:trace contextRef="#ctx0" brushRef="#br0" timeOffset="165099.4432">33683 8732 1144,'9'-10'137,"9"4"-137,15-8-170,3 8-79,6 3 15,-3-4-28,-32-12 47</inkml:trace>
  <inkml:trace contextRef="#ctx0" brushRef="#br0" timeOffset="176155.0755">14325 9450 971,'-7'-9'120,"2"0"-7,-8-8-32,10 4-21,3 1-23,6-5-7,10-10-15,11-3-14,16 1 8,11 2-8,-2 11 6,-2 4-7,-4 12 0,-6 3-1,-1 6 0,-1 0 1,0-2 0,1 4-1,-3-2-11,-2 1-27,-1-3-39,-5 2-64,-10-5-34,-8 1-98,-42 2-59</inkml:trace>
  <inkml:trace contextRef="#ctx0" brushRef="#br0" timeOffset="176417.0905">14427 9565 27,'0'0'833,"-2"-2"-689,2 2-144,0 2-11,0 2-34,2 7 45,1 9 65,2 12 49,0 13 0,-2 10-51,-3 6-32,-3-1-13,3 2-9,0-4-8,0-3 7,3-2-8,-3-2-43,0-6-43,0-6-58,2-7-115,24 4-46</inkml:trace>
  <inkml:trace contextRef="#ctx0" brushRef="#br0" timeOffset="176614.1018">14510 9790 642,'0'-3'183,"-1"1"17,1-6-112,4 4-83,11 2-5,7-2 0,13 0 7,11 1 2,5-2-9,4 4 1,-7 1-1,-3 5-10,-5 2-83,-9 8-118,-3 49-100</inkml:trace>
  <inkml:trace contextRef="#ctx0" brushRef="#br0" timeOffset="176823.1137">14495 10299 625,'2'0'246,"5"-4"-176,11-7-50,8 0 68,11-2 2,1-3-13,0 8-25,-1 7-28,-2-2-16,-2 6-7,-4 1-1,-1-3-16,-2-1-83,-4-4-57,-8-7-95,-11-60-293</inkml:trace>
  <inkml:trace contextRef="#ctx0" brushRef="#br0" timeOffset="177587.1574">13933 9063 884,'0'-3'202,"0"2"-77,2-3-68,-2 3-24,4-2 9,3-3-14,12-3-8,16-5 4,16-2 3,14 1 1,55-7 1,17 4-7,-4 15 2,-93 4-12,-1 1-12,-4 6 0,34 2 0,-8 1-1,-5 8 0,2 0 1,-4-5 0,2-2 1,-1-2 10,-1-9-5,-6-5 4,-1-6-2,-8 1-1,-7-5 2,-12 1 2,-10 1 7,-6 2 4,-10-3 23,-3-6-7,-10 0-38,-11-7 0,-6-3 3,-7 2 10,3-1 7,-1 4-20,5-1 6,6 6 3,4 4-3,9 1 3,4 7 3,7 4-3,6-2-9,3 4-18,-2 1 17,1 1-14,5 1-12,2 2 6,5 4 15,12 3 6,4 3 0,5 2 0,1 2 0,-1 4 1,1 2-1,1 2 0,-7 6-1,-4-1-5,-5 6-3,-7-1-15,-9 2 24,-8 4 8,-10 5-1,-14 6 7,-6 4-4,-6-1-10,2-2-37,13-12-76,7-6-59,17-6-152,54 36-182</inkml:trace>
  <inkml:trace contextRef="#ctx0" brushRef="#br0" timeOffset="177862.1731">15620 9766 926,'2'0'187,"-1"0"-128,2-3-35,10-1 10,13-6 14,10-7-21,24-7-1,47-18 11,-67 31-10,28-12-1,-12 9-20,-17 8-6,-13 4 0,-9 2 0,-6 2-39,-3 0-96,-6-2-122,-30 18-292</inkml:trace>
  <inkml:trace contextRef="#ctx0" brushRef="#br0" timeOffset="178078.1855">15639 10090 560,'2'0'258,"1"0"-258,3-3 37,11 3-28,2-3 183,12-1-19,9-1-56,7-1-32,2-2-19,-1 7-25,-7 2-5,-8 5-23,-10 0-12,-4 1-1,-1 0-111,0-7-104,46-32-362</inkml:trace>
  <inkml:trace contextRef="#ctx0" brushRef="#br0" timeOffset="178468.2078">16978 8815 822,'-2'-3'267,"2"1"-96,-1-2-70,1 3-40,0 1 17,1 0-1,7-3-49,14-1-22,21-10 3,23-3-9,58-15 6,-82 21-5,40-7-1,-17 2 0,-14 6 0,-17 5-1,-14 3-72,-10 2-76,-6 2-38,-6 0-94,-40 22-282</inkml:trace>
  <inkml:trace contextRef="#ctx0" brushRef="#br0" timeOffset="178681.22">17032 9149 817,'4'-1'134,"8"-6"-133,15-2 99,18-7 66,13-4-31,10-3-30,1 5-43,-3 1-35,-13 5-18,-7 4-2,-14 1-7,-11 5-3,-7-2-61,-8-1-43,-5-2-38,-19-29-310</inkml:trace>
  <inkml:trace contextRef="#ctx0" brushRef="#br0" timeOffset="178939.2347">17148 8832 796,'-1'-3'206,"1"3"-14,-5-5-83,5 9-64,0 0-45,-2 5-18,0 16 18,-1 18 11,0 19 7,-2 22-3,-2 57-8,2-88-5,0 47 4,1-10-6,4-17-1,6-19-17,0-20-79,3-16-74,0-11-81,8-16 66,23-68-146</inkml:trace>
  <inkml:trace contextRef="#ctx0" brushRef="#br0" timeOffset="179526.2683">16930 8535 989,'-2'-5'168,"1"1"-26,-2 0-38,3-2-34,4 5-8,12-6-46,15-2-10,23-5-4,57-11 4,24 3 1,-95 20-7,-2 2 0,41-2 0,-2 4 2,-5-2 5,-4 2-6,-2 0 0,-11-2 0,-10 1 0,-8 5-1,-10-6 0,-11 2 0,-1-4 0,-10-4 1,-3 1 22,-6-9-22,-9-8-1,-5-7-10,-15-2-11,-12-1 1,-5 1 8,0 1 12,4 3 9,9 3 3,12 5 18,8 5 10,7 5 10,8 5-13,4 1-37,3 6-15,6 1-21,8 9 35,14 3 1,3 6 6,5 2-6,-3 4-1,-2 2 0,-6-2-5,-5 8 5,-2 2 1,-6-1 0,-5 4 1,-5-6-1,-7-2 0,-5-1 7,-7-1-1,-7 1 2,-11 8-8,-10 0-89,-4 10-112,-71 99-166</inkml:trace>
  <inkml:trace contextRef="#ctx0" brushRef="#br0" timeOffset="179863.2876">16624 9939 803,'5'-4'102,"4"1"-82,22-11 26,21-8 109,66-26-1,45-19-10,18 11-34,-61 25-46,11 3-17,4 1-26,-36 6-12,-59 17-2,-8 2-7,-8 2-25,27 2-91,-16 9-115,-13 4-141,-33 51-347</inkml:trace>
  <inkml:trace contextRef="#ctx0" brushRef="#br0" timeOffset="180570.3279">17436 10210 626,'1'-7'198,"3"-6"-79,-3-8-22,-2-2 38,-6-2-7,-3 5-46,-6-2 4,-6 4-61,-4 7 4,-6 3-10,-2 5-5,0 6-14,0 8-6,9 5 5,3 5-7,4 10-2,5 5-8,0 10 6,5 0 11,4 1-6,2-4-5,2-5 1,5-9-11,1-5-2,2-6 3,6-10 21,4-4 9,11-10 9,7-14-18,6-10 0,7-9-9,-7-5 9,-7-4 10,-12 3-2,-6 7 4,-10 12 24,-7 7 30,0 6 15,-4 9-2,1 1-23,-1 3-56,-1 7-18,1 2-27,0 11 45,-2 13 13,-5 9-3,0 11-8,-1-1 7,2 3-9,0 0 0,-7 5 0,4 2 0,-4 7 0,1-2 0,2 1 0,4-7 6,2-5-5,4-10-1,2-3-6,4-8-5,0-8-7,3-9 2,0-10 1,-1-2 15,2-6 16,4 0 10,4-10 5,7-3-8,6-13-4,2-7-19,4-3-25,0-3-106,-1-1-166,35-53-352</inkml:trace>
  <inkml:trace contextRef="#ctx0" brushRef="#br0" timeOffset="183447.4926">21395 4380 133,'8'10'18,"4"4"-18,15 15 2,6 11 16,3 12-11,4 12-7,-8 16 20,0 8-8,-9-2 4,-10-11-1,-4-17-3,-6-12-3,-1-8 0,-2-6-7,-2-2-2,-1 38-61</inkml:trace>
  <inkml:trace contextRef="#ctx0" brushRef="#br0" timeOffset="185667.6196">18443 9610 856,'-6'-4'199,"3"2"-19,-4-6-91,5 7-22,2-1 14,2 2 0,-1-2-9,-1 2-19,2 0-34,2 0-19,-3 0 0,5 0-13,11 2 11,10-4 2,20 1 0,17-6 11,53 1-11,-80 2-24,38 4-61,-12 0-28,-13 4-49,-12 6-114,14 25-240</inkml:trace>
  <inkml:trace contextRef="#ctx0" brushRef="#br0" timeOffset="185894.6326">18424 10169 1083,'0'0'246,"1"0"-177,2-2-69,3 0-57,1 2 57,9 0 17,6 2 47,15 2-10,11-2-24,4 5-15,5 0-15,6 0-51,6-2-135,125 2-292</inkml:trace>
  <inkml:trace contextRef="#ctx0" brushRef="#br0" timeOffset="186523.6686">19548 10173 577,'0'0'99,"2"0"-76,-1 0 14,2 0 70,0 4 10,-6-4-27,3 3-51,3 4-29,-1 3 8,1 5 3,0 5-19,0 5 10,-1 5 15,-1 5-3,-1 8 9,-1 2-11,-2 1-7,0 2 0,1-1-7,0-11-2,6-7-6,0-6-20,5-12-19,3-5 39,10-6 15,8-7 23,15-12-11,10-10-8,7 1-5,-2 0-13,-6 3 7,-11 8-7,-7 3-1,-12 6 0,-9 4-83,-5 0-134,-7 8-151,-19-17-117</inkml:trace>
  <inkml:trace contextRef="#ctx0" brushRef="#br0" timeOffset="186750.6814">19798 10321 252,'-3'-3'679,"3"0"-547,-5 3-132,5 10-12,0 4 12,0 12 27,-2 8 9,0 8-8,-1 11-16,-1 4-1,-3 4-4,-3 4-6,0-3 5,0 0 0,3-9-6,4-4-45,6-12-112,37 4-293</inkml:trace>
  <inkml:trace contextRef="#ctx0" brushRef="#br0" timeOffset="187124.7029">20118 10295 1034,'2'0'194,"1"0"-167,7 0-27,10-2 12,7-2 1,13-5-4,7-2-1,12-7-8,0 3-1,-5-1-45,-12 2-52,-15 7-40,-18 3-19,-11 4-23,-7 2 16,-7 5-13,-5 5 162,-6 7 15,-4 6 99,-2 2 14,0 4 2,0 8-7,-1 3 14,3 1-20,-3 8-9,6-2-12,1-4-33,2-4-24,9-5-13,4-7-11,9-13-31,4-9-94,7-7-104,8-7 7,62-72 21</inkml:trace>
  <inkml:trace contextRef="#ctx0" brushRef="#br0" timeOffset="187304.7132">20366 10432 822,'-2'6'114,"0"5"-94,-6 11 2,2 13 38,3 10 18,5 0-21,4 7-18,9-6-16,5-1-16,3-5-5,3-9 31,1-6-33,6-14-53,6-13-17,97-71-311</inkml:trace>
  <inkml:trace contextRef="#ctx0" brushRef="#br0" timeOffset="187702.736">20926 10177 688,'-6'-6'364,"1"2"-181,-4-8-70,3 12-75,1 9-38,-5 4 0,-8 20 0,-3 17 0,-5 5 7,3 7-7,7-1-2,7-6-17,9-13 4,7-12-24,8-8-44,9-15 55,12-14 7,10-10-66,4-11-21,0-6 49,-14 7 59,-12 10 8,-18 12 71,-8 5-5,-4 5-2,-7 2 9,-5 12-23,-6 7-19,-6 10-6,-1 6-13,14 2-20,6-7-6,9-2-14,7-3-1,3 1 6,3-5 0,3-3 9,6-5-15,4-4-147,7-3-211,63 19-2</inkml:trace>
  <inkml:trace contextRef="#ctx0" brushRef="#br0" timeOffset="187997.7529">21260 10969 598,'0'1'461,"0"2"-446,3 1 4,2 6-4,6-2-8,7-3-6,5-2 40,9-10 7,6-12-21,2-10-27,-4-10 9,-7-3 6,-6-1 3,-16 6 34,-8 5 37,-12 12-41,-9 3 33,-9 8-8,-7 9-34,-9 9-6,-1 8-15,5 5 3,12 2-21,7-1-1,10-3-22,4-5-113,7-6-130,5-7-112,5-34-199</inkml:trace>
  <inkml:trace contextRef="#ctx0" brushRef="#br0" timeOffset="188476.7803">19614 9994 527,'-9'-4'148,"-1"1"-52,-7-7-24,1-2 18,1 3 9,3 2 18,4 0-36,7 4-18,1-1-63,5 3-30,6 2-30,14-1 60,22 4 73,71-11 19,76-24-17,48-15-21,-96 6-26,4 2-4,-5 1-13,-19 8 4,-31 12-3,-63 14-3,-4-1-9,-4-2 0,20 2-1,-15-2-51,-10 1-23,-12 2 9,-7-6-2,-10-6-169,-65-41-279</inkml:trace>
  <inkml:trace contextRef="#ctx0" brushRef="#br0" timeOffset="188717.7941">20428 8880 1011,'2'-7'135,"-2"7"-37,0-7-94,0 7-4,-2 7-48,1 6 6,-2 17 42,0 19 75,-3 22-12,-11 70-27,-8 31-15,2-3-12,21-127-9,4-6-226,10 93-317</inkml:trace>
  <inkml:trace contextRef="#ctx0" brushRef="#br0" timeOffset="189460.8365">22086 8906 1013,'-4'-1'195,"4"-2"-81,-6 1-57,0 2-31,-6 0 28,-3 5-23,-7 2-22,-8 13-9,-5 9 8,-2 10-8,1 15 0,8 7-8,6 9-9,11 5-8,12 4-1,13-8-5,16-10 31,16-20 16,11-18 17,9-20-9,2-25 6,-1-21-6,2-24-3,1-19-13,-1-8-2,-6-6 0,-14 6 3,-15 6-8,-19 13 8,-14 15-9,-10 14-6,-10 8 0,-5 15 6,-9 4 27,-7 9-1,-11 12-20,-10 9-6,-6 18 10,-3 7-4,3 12-5,9 0-1,13 4-27,14-3-104,14 2-86,10-1-118,24 56-46</inkml:trace>
  <inkml:trace contextRef="#ctx0" brushRef="#br0" timeOffset="189671.8486">22215 9112 549,'0'4'293,"6"2"-263,4 8-9,4 9 84,5 7 49,5 6-14,0 0-40,1 3-47,3-1-25,2-6-8,-5-8-2,1-3-9,-3-4-9,-3-3-27,-4-3-80,-2 3-44,-1-2-86,20 5-113</inkml:trace>
  <inkml:trace contextRef="#ctx0" brushRef="#br0" timeOffset="189888.8609">22855 9149 1024,'0'0'243,"0"2"-110,-3 0-50,3 0-25,-2 6-29,-2 12-28,0 15 24,-6 18-7,0 11 0,-2 7-10,2-6-1,0-10-7,3-12-54,2-12-85,-2-3-106,-3 29-320</inkml:trace>
  <inkml:trace contextRef="#ctx0" brushRef="#br0" timeOffset="190231.8806">21770 10077 735,'-6'-2'142,"1"0"-8,-3 0 25,6-2 27,6-2-50,3 2-74,7 0-44,18-10-9,23-7 7,81-17-2,68-3-13,33 10 17,-63 13-3,-27 7-14,-28 7 11,-26 4-12,-57 6-21,-6-2-86,-7 1-56,22 5-73,-16 5-233,-29 19 12</inkml:trace>
  <inkml:trace contextRef="#ctx0" brushRef="#br0" timeOffset="190719.9086">22168 10442 780,'5'-6'107,"5"-2"-83,10-10-17,4 1 11,1 1 54,-3 6 3,-7 8-39,0 3-22,-4 3 7,-1 3-12,1 10 3,-2 4 6,2 5 0,-3 16 21,-2 3-5,-3 14-11,-3 6-5,-3 7 0,-2 5-8,-2-5 4,-6 3-8,-1-5-5,-3-11 13,-2-11-7,1-17 4,8-16 5,2-7 7,6-17 25,2-19-48,4-24-50,18-73 50,31-43 2,-30 121 10,0 12-5,20-38-7,-3 14 6,-1 14-5,-3 10 8,-2 5-8,1 8 0,-7 5-1,2 5-54,-1 10-168,34 22-247</inkml:trace>
  <inkml:trace contextRef="#ctx0" brushRef="#br0" timeOffset="190954.922">22775 10891 815,'0'4'102,"0"1"-101,-5 11 58,5 8 11,-3 6 32,-2 9-1,-1 1-52,0-2-23,-1 1-10,-1-1-8,1 1-2,0-7-6,1-3-6,3-6-81,1-10-99,6-8-164,10-50-213</inkml:trace>
  <inkml:trace contextRef="#ctx0" brushRef="#br0" timeOffset="191305.9421">23013 10132 252,'0'-8'877,"3"5"-724,1-6-117,7 7-36,4 4-1,2 4 0,3 8-25,-2 8 16,1 8 8,-7 7-26,-6 8 8,-7 1 20,-8 1 18,-9 0-18,-1 1-21,-5-3-24,4-6 2,4-7 14,5-8 16,7-9 5,5-6-17,2-3-20,6 0 45,2-2 42,6-6 33,11-6-5,7-7-25,4-7-25,0-1-20,-2-3-50,53-49-224</inkml:trace>
  <inkml:trace contextRef="#ctx0" brushRef="#br0" timeOffset="192500.0104">23702 10080 756,'1'1'280,"9"-1"-236,12 0-37,20-2 4,17-6-4,6-8 10,-1 0 2,-7-5-4,-3-3 0,-4-3 11,-5 2 2,-11 1-13,-12 6-3,-13 5 9,-8-3 24,-7 1-45,-7-7 6,-8-1-12,-9-1 6,-4 0-15,-6 12 8,-2 2-13,0 10 19,-1 8 0,0 6-10,-3 4 11,-1 5 28,4 5-13,6 10-5,3 10-9,1 11-1,6 13-1,10 4-5,7 8-10,16-2-4,9-8 14,16-11 6,11-10 6,12-12 24,5-12-10,1-16-5,-4-10 4,-10-11-19,2-9-1,-5-13-92,-6-2-75,0-12-144,21-89-317</inkml:trace>
  <inkml:trace contextRef="#ctx0" brushRef="#br0" timeOffset="192838.0296">24358 10087 337,'0'3'210,"0"1"-189,4 4 41,2 5 53,4 7 28,-3 9-23,-4 6-24,0 12-41,-4 7 17,-4 7-28,-5 3-31,-7-4 4,-3 0 4,4-11-6,-1-9-6,6-14-3,7-13 4,6-11 10,0-7-4,6-16-2,2-16-4,6-16-10,8-17 0,-1-8 1,8 6-1,-1 6 0,-3 14 0,-1 11-1,0 9 1,2 2-9,4 2 3,2 7-18,1 5-95,-9 12-70,-2 8-139,-6 44-182</inkml:trace>
  <inkml:trace contextRef="#ctx0" brushRef="#br0" timeOffset="193049.0418">24633 10442 527,'1'12'97,"-1"-3"-5,4 13 67,-3 8-3,-6 6-8,-1 6-52,-4 4-33,-2 2-25,-4 0-22,3-4-1,3-13-3,3-9-12,3-12-18,1-10 5,0-10-37,-4-12-185,-22-82-289</inkml:trace>
  <inkml:trace contextRef="#ctx0" brushRef="#br0" timeOffset="193679.0778">23781 9277 555,'-13'-10'339,"2"8"-194,-7-7-37,11 9-57,5 0-15,2 0-12,3 0-24,3 0-27,8 4 26,16-1 1,26 5 72,58-2-12,31-8-24,-7-6-12,-100 8-8,-4-2-8,-1 0 2,35-5-4,-4 0-5,-8-7 5,-4 4 7,-15 0-7,-11 0-4,-15 4 25,-9-3 9,-8-2-36,-4-8-6,-11-7 5,-8-2-5,-2-1 6,-12 3 0,2 0-11,0 6 11,5 2 2,5 1 4,9 6-6,4 1 9,7 6 14,6 3 26,5-1-49,3 2-16,5 0-53,7 3 48,15 7 21,17 1 10,14 6 4,0 0-13,-8 5-1,-9 5-8,-12 1-1,-8 13-6,-9 6 10,-8 10 5,-5 8 23,-8 1 2,-4 1-10,-12-3-1,1-6-14,-1-5-24,1-8-78,6 2-77,3-6-101,9 35-307</inkml:trace>
  <inkml:trace contextRef="#ctx0" brushRef="#br0" timeOffset="193891.0899">25299 9894 992,'5'5'74,"4"-4"-53,3 3 46,10-4 25,7-5 26,7-7-59,10-8-37,9-5-8,8-2-14,-2 2-37,-9 6-50,-14 11-72,-14 8-100,-18 3-103,-42 21 13</inkml:trace>
  <inkml:trace contextRef="#ctx0" brushRef="#br0" timeOffset="194108.1024">25459 9514 1157,'-4'0'216,"4"0"-140,-3 0-76,2 14-30,-2 9 30,-3 22 3,-3 16 41,-3 16-17,-3 64-12,-10 34 0,-4 19-15,14-67-12,12-17-186,9-21-252</inkml:trace>
  <inkml:trace contextRef="#ctx0" brushRef="#br0" timeOffset="194468.123">26278 10165 205,'-2'-11'1362,"2"5"-1362,1-4-230,-1 13 11,-1 4 99,-4 6 120,-4 7 123,-1 13-52,-1 13-43,2 3-8,-5 5-8,5-1-6,-2-3-5,4-4 1,6-7-2,3-9 0,14-3 1,8-7 41,18-6 15,25-7 2,67-18-13,23-34-22,-20-13-24,-104 41-22,-3-1-73,-5-1-65,23-21-118,7-73-319</inkml:trace>
  <inkml:trace contextRef="#ctx0" brushRef="#br0" timeOffset="194688.1355">26599 10164 870,'2'3'97,"-2"3"-97,4 16-7,1 8 7,-1 14 19,-4 12 74,-3 12 33,-3 6-24,-7 11-52,-5 5-23,-2 0-11,-4 2-16,8-10 0,7-11-133,11-20-127,49-24-305</inkml:trace>
  <inkml:trace contextRef="#ctx0" brushRef="#br0" timeOffset="194876.1463">26954 10206 1032,'15'-9'164,"3"-4"-131,22-7-21,8-3 3,3 3-5,-6 8 7,-8 5-11,-8 6-6,-12 5-10,-3 3-44,-5 2-74,-3 8-103,18 16-67</inkml:trace>
  <inkml:trace contextRef="#ctx0" brushRef="#br0" timeOffset="195078.1578">27247 10226 635,'-26'18'203,"-2"4"-91,-26 21-26,-2 7 1,6 6 1,7-1 2,8 5-33,8 3-33,9-2-24,8-3-8,8-5-61,9-14-111,4-15-45,8-20 105,8-21 60,10-23-48,5-23-21,86-160-66</inkml:trace>
  <inkml:trace contextRef="#ctx0" brushRef="#br0" timeOffset="195216.1657">27281 10336 109,'6'-4'120,"-1"4"-58,3 3-40,-8 16 91,-5 14 122,-3 12-37,-1 12-40,-1-1-49,5-7-1,5-9-49,7-14-25,6-7-4,9-11-6,12-12-24,26-18-109,167-94-497</inkml:trace>
  <inkml:trace contextRef="#ctx0" brushRef="#br0" timeOffset="195607.1881">28012 9993 1351,'-9'-3'148,"3"6"-113,-14 1-35,-3 19-2,-11 14 1,-1 16-14,0 10 1,8 12-2,7-5 14,7-1-11,7-14 1,6-7-17,4-13-19,8-11 48,5-13 6,8-10 9,13-11-15,11-15-49,6-7-11,-9 2 27,-16 7 33,-13 14 19,-17 7 17,-9 6-26,-10 11 34,-10 9-2,-14 19 0,-8 16-9,4 5-14,10-2-19,21-9-20,12-8-27,9-12 13,6-11 34,8-6 15,4-6-15,12-7-75,5-6-261,64-39-541</inkml:trace>
  <inkml:trace contextRef="#ctx0" brushRef="#br0" timeOffset="195924.2062">28194 10906 1024,'-6'16'174,"0"6"-128,-7 23-31,-5 6-9,2 3-6,7-6-15,10-7-30,11-5 45,9-10 2,3-14 26,4-8 43,5-16-17,3-17-17,-2-10-11,-4-14-10,-9-5-15,-14 2-1,-11 7 33,-11 9-31,-4 14 70,-7 10 12,-1 10-26,-2 12-22,-4 10-19,-3 5-16,3 8 0,3 2-1,5 0-85,7-6-131,6-6-86,-9-3-265</inkml:trace>
  <inkml:trace contextRef="#ctx0" brushRef="#br0" timeOffset="196375.232">26215 9583 553,'-10'-10'572,"4"3"-420,-3-8-14,11 12-138,15 3-20,21 3 20,73 6 119,100-6-22,65-3-32,-85-3-28,-20 4-16,-28 8-9,-24-2-11,-15-4 5,-15-6-5,-51 3-1,-8-4 0,-9 1-27,23-1-42,-17-1-15,-17-2 44,-12-5-43,-11-4-167,-63-53-100</inkml:trace>
  <inkml:trace contextRef="#ctx0" brushRef="#br0" timeOffset="196637.247">27232 8639 836,'-1'-5'261,"1"3"-147,0-4-91,0 6-10,1 0 38,-2 2-10,2 8-41,0 5 0,1 16 13,1 10 34,-3 14-8,-1 4-6,-4 2-8,-2 5-13,-4 0 0,0 1-12,3-3-144,-1 3-180,-11 47-407</inkml:trace>
  <inkml:trace contextRef="#ctx0" brushRef="#br0" timeOffset="197801.3136">29185 8745 686,'-3'-4'180,"-1"2"-56,-2 1-29,3-2 44,-2 3-5,2 3-56,1-2-62,0 6-16,-9 14-13,-4 14 12,-7 26-1,-2 16 2,-9 68-18,17 19 12,22-117-7,1-5-1,9 30-37,11-19 36,12-21 15,15-27 11,52-36-1,38-75 14,1-32 15,-106 86-31,-3 1 32,-6 0-17,23-49-5,-18 6-12,-26 3-3,-17 7 3,-17 8 30,-16 10 19,-8 11-7,-4 13-4,-1 13-7,0 13-11,7 9-23,2 18-3,2 16-8,-1 14 1,-3 18 6,2 10 0,7 7-30,8 3-161,11-5-98,13-3-83,29 52-91</inkml:trace>
  <inkml:trace contextRef="#ctx0" brushRef="#br0" timeOffset="198004.3252">29425 8984 635,'0'3'182,"4"5"-181,3 6 41,6 9 95,3 8 2,-1 8-13,1 8-64,4 0-11,0 5-23,3-4-5,0-3-11,-1-6 0,-5-4-4,2-8-8,-9 0-46,-2-9-61,-4 1-103,4 10-261</inkml:trace>
  <inkml:trace contextRef="#ctx0" brushRef="#br0" timeOffset="198356.3453">29997 9070 835,'3'-4'250,"-2"1"-94,4-1-94,-1 2-13,3 2 26,1 2-40,2 2-22,5 10-13,3 2-7,-3 7-4,-4 2 2,-5 5-21,-12 8 23,-10 4 7,-13 7 0,-13 5-6,0-2-44,8-13 46,12-15 4,14-16 0,8-5-30,6 0-42,5-2 72,8 2 24,11-3 12,13 0-3,8-7-13,1 0-8,0 1-2,-1-4-10,-5 7-3,-9 3-93,-8 3-126,-14 27-156</inkml:trace>
  <inkml:trace contextRef="#ctx0" brushRef="#br0" timeOffset="198659.3627">28799 10150 1001,'1'0'201,"1"0"-201,-1 0-45,4-2 6,6 4 39,15-2 58,23-4 56,69-7 3,59-15-49,46-3-23,-41 4-2,-8-2 13,-24 8-29,-19-3-11,-30 15-8,-65 6-7,-10 2-1,-3-1-62,18 3-64,-18 1-91,-9 2-128,-30 10-268</inkml:trace>
  <inkml:trace contextRef="#ctx0" brushRef="#br0" timeOffset="199159.3913">29270 10489 235,'28'-18'257,"2"6"-191,30-15-47,-3 5 22,-10 5 88,-14 8 27,-16 2-80,-10 7-76,-3 7 15,0 2-15,0 4 53,2 11-17,0 6 1,1 6-1,-2 6-6,1 5-9,-2 6-5,-2-1-15,-2 8 10,-3 2 8,-9 7 11,-6 5 5,-6-7 1,-1-8-12,-3-14-15,5-12 7,-1-15 2,6-8 3,2-12 20,7-13-41,0-10 0,9-20-66,16-19 63,12-13 3,16-9 7,10 4 1,4 11-1,1 8 8,-8 14 5,-6 5 10,-12 14-3,-5 11-17,-11 7-10,-3 5-10,0 10-13,-3 4-67,0 9-148,15 71-86</inkml:trace>
  <inkml:trace contextRef="#ctx0" brushRef="#br0" timeOffset="199544.4133">29877 11110 646,'11'-4'249,"-1"2"-174,8-5-18,1 4 46,-8 3-5,-4 0-58,-7 2-40,-1 5-27,-5 5-7,-3 9 34,-5 10 51,-6 11-12,-7 0-20,0 0-2,3-7-1,3-3-5,5-5-4,8-11-7,4-9-26,8-7-28,2 2-6,6-2 60,9 3 16,6-2 5,6-2-10,4-2-1,-1 1 2,-5-3 0,-8 1-3,-4-3 0,-4 0 0,-5-4-9,1-4-36,-1-4-115,4-59-212</inkml:trace>
  <inkml:trace contextRef="#ctx0" brushRef="#br0" timeOffset="199925.4351">30044 10377 887,'3'-7'258,"-1"3"-114,0-3-76,3 5-62,-3 4-6,-1 4-8,2 2-22,3 10 24,3 2 6,-3 9 4,-1 2-4,-5 4 0,-5 1 0,-3 1-31,-3-4 7,-2-3 2,4-7 22,2-5 10,6-11-10,2-4-11,4-3 11,0-3 37,8 0-4,4-1 48,13-4-3,8-7-39,4-3-18,2 0-19,-8-1 5,-4 1-7,-11 1-34,-8-2-116,-3-45-176</inkml:trace>
  <inkml:trace contextRef="#ctx0" brushRef="#br0" timeOffset="200954.4939">31077 10024 1001,'4'-2'237,"4"0"-158,13-6-67,15-4 3,19-5 18,10-5 12,11-4-12,-4 2-18,-9-4-4,-11 1-1,-15 1 11,-15 0 9,-10 2-9,-5-5-3,-9 0-6,-4-2-11,-8-1 16,-5 5-17,-5 1-9,-7 10 8,-5 3-19,-7 13 13,-8 7-2,-9 13 7,-3 11 2,-7 11 1,6 13 0,7 7-1,9 5-11,13 7-5,13 1 16,12-4 10,14-4-10,12-5 39,15-6 11,10-7-7,12-3-7,9-13-12,-1-5-10,-2-9-2,-6-5 1,-9-9-13,-6-2-72,-5-7-74,-3-6-94,44-52-313</inkml:trace>
  <inkml:trace contextRef="#ctx0" brushRef="#br0" timeOffset="201330.5155">31722 10151 250,'0'-1'735,"2"1"-597,0-2-111,-1 5-26,1 1-1,1 6 19,4 2 20,0 11 14,3 9-14,-4 5-17,-6 4 7,-3 6-1,-5 2 11,-4 1 2,-5 2-17,-3-1-3,3-10-11,0-9 7,8-14-8,6-11 4,3-7 11,3-8-1,4-17-23,5-12-56,6-16 50,10-10-6,8 2 12,6 5 2,3 5 5,5 5-1,-2 5 14,3 2-7,-6 10 11,-7 5-12,-8 9-3,-12 5-9,-5 8-20,-5 6-122,-7 10-154,-23 52-292</inkml:trace>
  <inkml:trace contextRef="#ctx0" brushRef="#br0" timeOffset="201659.5343">32038 10511 793,'4'-3'291,"3"-1"-183,5 0-56,3 0 14,-1 2 42,-2 2-63,-4 2-45,2 6-10,-3 3-23,-2 4 0,-5 6-2,-11 9 35,-10 5 21,-11 9 17,-7 6-2,-3 1-32,5-6-4,15-9-22,12-13-16,10-11-22,6-8 44,3 2 16,6-10 54,12-2 21,6-2-29,8-7-20,-5 0-14,1-6-12,0-2-28,-5-3-99,-2-4-122,10-61-320</inkml:trace>
  <inkml:trace contextRef="#ctx0" brushRef="#br0" timeOffset="202276.5695">30938 9253 870,'-3'-2'303,"3"0"-141,0-2-162,3 4-5,1 0-5,10 3 20,19-2 40,22 1 62,78 0-38,46-6-31,0 4-8,-90 0-13,-53 0-13,-2 0 0,1 2-3,35-2-5,-10 0 1,3 0 7,-13-3-9,-14-1 9,-15-2-3,-12 2 18,-9-2 15,-2-7-19,-5-8-20,-7-13-22,-13-4 22,-6-3 0,-2-2 1,-2 0 8,5 3-9,4-1 0,7 7 0,0 5 6,6 13-6,6 1 8,4 10 13,3 2 4,3 3-25,0 3-41,4 2-44,7 13 31,8 7 54,14 14 4,13 8 14,7 3-10,-8 0 1,-5-6-8,-14-3 0,-10-2-1,-10 3 0,-8-4 0,-12-1 3,-20 5 26,-15 1 5,-14-2-23,-2-2-11,12-4-162,22 41-221</inkml:trace>
  <inkml:trace contextRef="#ctx0" brushRef="#br0" timeOffset="202610.5887">32687 10216 1022,'1'0'298,"1"-4"-110,5-2-97,3-1-34,13-8 9,13 2-34,13-3-23,15 6-9,10 4 0,0 5 0,-4 2-1,-15 5-45,-15-1-61,-24 0-71,-7 4-77,-22-19-374</inkml:trace>
  <inkml:trace contextRef="#ctx0" brushRef="#br0" timeOffset="202839.6018">32970 9722 1332,'0'-4'280,"3"4"-280,-6 0-13,7 4-47,-4 6 55,2 17 5,1 16 50,-2 25 4,-1 18-26,-10 60-5,-9 17-11,-8-6 1,21-109-13,0-2-37,3-1-125,-6 48-92,27 81-463</inkml:trace>
  <inkml:trace contextRef="#ctx0" brushRef="#br0" timeOffset="203035.613">33592 10365 1255,'2'-6'376,"-2"2"-208,1-6-100,2 6-41,1 2 48,6-5-35,1 0-40,9 4-15,12 3 3,7 4-73,3 9-104,-3 3-155,22 28-382</inkml:trace>
  <inkml:trace contextRef="#ctx0" brushRef="#br0" timeOffset="206015.7833">19568 11436 985,'-8'-20'225,"1"10"-111,-2-13-7,7 16-76,4 7-31,-1 0-33,4 0-3,4 7 9,9 13 26,10 9 1,15 15 21,11 12 15,4 7-12,8-3-12,-3-5-3,2-7-3,-1-17 1,-2-13 2,-4-9 2,0-14-2,3-12 6,3-13-14,9-9 8,50-32 0,12-6-9,-8 28 1,-88 42-1,0 14-7,-3 0-7,37 9-7,-5 20 20,-5 9-8,-9-2 9,-9 3-1,-4-7 2,-5-2-1,3-12 0,4-2 0,6-13 5,16-14 14,52-27 1,46-40-1,18-30-8,-67 29-1,-9 0 2,-17 4-12,0 11 0,-49 30 11,-2 5-11,-5 8 0,33-15-9,-14 21-9,-8 12-2,-10 10 4,-5 13 16,-4 9 0,3 5 1,1 3 8,4-2-8,11 3 1,2-4 7,13-2-8,3-7 0,2-10 5,1-13 7,3-11-4,-1-8 6,-1-13-3,-2-1-12,-2 1-1,-10 3 1,-7 8 0,-9 1-2,-9 7-5,-6 4-5,-4 4-3,-3 5 1,1-2 13,10 4 1,15 2 0,22-8 12,64-7 6,50-26-9,19-33 2,-79 21-2,-25 1-9,-59 24 1,-10 4 5,-12 2 0,11-10 12,-16 0-5,-12-1 4,-5-2-7,-2-1 7,0 1 16,6 9-8,7 3-25,10 3-28,16 2-10,4-3 8,4 1-1,2 1-40,-12 1-68,-8 5-85,-22 16-278</inkml:trace>
  <inkml:trace contextRef="#ctx0" brushRef="#br0" timeOffset="218035.4709">22605 12432 216,'-32'8'72,"0"1"-36,-27 5-12,1 3-9,9-7 13,8-3 11,8-4 0,9 0-19,6 1-20,-29 49-113</inkml:trace>
  <inkml:trace contextRef="#ctx0" brushRef="#br0" timeOffset="218579.502">21566 12442 521,'-5'-8'469,"2"6"-322,-1-8-75,1 10-72,3 0 0,4 0 0,5-4 12,16-8 25,13-5 5,15-6-4,3 5-7,-2 2-7,-8 10-22,-10 5-1,-4 2 0,-8 1 8,-1 2-9,1 0 1,-5 0-1,2-2 0,-5 0 0,2-1-21,0-2-42,-3-3-60,-5-1-105,-10-8-101</inkml:trace>
  <inkml:trace contextRef="#ctx0" brushRef="#br0" timeOffset="218829.5163">21625 12675 333,'-3'-1'237,"3"1"-57,-3-3-84,3 3-53,0 3-2,0-2-4,-1 4-31,1 12-5,-3 12 58,-2 18 35,-7 18-34,-3 11-24,-4 10-16,-1-1-14,3-8 3,8-7-9,1-11 0,6-8-1,4-13-64,3-8-65,4-9-130,7-14-28,53-62-18</inkml:trace>
  <inkml:trace contextRef="#ctx0" brushRef="#br0" timeOffset="219014.5269">21655 13077 490,'-3'-2'223,"3"-2"-31,-3-1-76,6 1-70,8-3-38,13-6-7,11-4 8,17-5-2,7-4-1,2 8-5,-6 1-1,-12 10 0,-10 4-27,-15 7-115,-15 9-163,-16 11 121,-102 78-74</inkml:trace>
  <inkml:trace contextRef="#ctx0" brushRef="#br0" timeOffset="219194.5372">21491 13400 121,'-3'0'590,"3"0"-410,-1 0-160,2 0-20,2 0-27,6 3 27,12-1 104,9-1 31,13 2-44,9-2-28,8-2-36,5-3-3,0-1-24,3-5-73,-6-1-163,-1-7-82,52-46-287</inkml:trace>
  <inkml:trace contextRef="#ctx0" brushRef="#br0" timeOffset="219400.549">22246 13230 497,'0'5'190,"-3"8"-184,-3 6 51,2 15 78,-4 13 23,-7 5-68,3 2-12,-3 2-29,0 1-22,4-8-15,3-7-11,3-13-1,4-13 0,1-12-75,-2-4-16,1-10-61,-18-59-663</inkml:trace>
  <inkml:trace contextRef="#ctx0" brushRef="#br0" timeOffset="220260.5982">21352 12238 588,'-6'-6'156,"-1"0"-41,-9-8-47,2 1-7,0-3 49,-2 4 13,4-4-21,3 7-20,5 1-11,2 2-23,2 6-33,0 0-15,2 0-11,1 0-3,7-4 13,7 0 0,14-4 1,13-5 0,9-3 7,13-4 1,48-15 1,30 0-8,21 9 6,-59 22-6,-3 10 0,-4 1-1,-7-4 0,-51 1 0,-8-1 2,-4 1-2,26 6 0,-12-4 0,-13 3-1,-10-6 1,-5-1 0,-8-2 8,-4 0 8,-3-4 14,0-6-1,-1-7-28,-5-12 1,-8-3 3,-6-3-5,-8 1-1,-8 3-8,-9 3 0,-2 5 3,1 1 6,3 3 1,11 4 9,10 1 2,13 6 9,6 1 9,5 6-30,2 1-10,7 1-20,8 6 15,17 1 13,12 13-5,5 6-1,-2 7 2,-5 7 0,-7 8 6,-8 2 0,-4 5-1,-3 4 1,-5 2 0,-1-1 1,-6-6 0,-3-10 0,-3-6 1,-3-11 7,-6-5-9,-3-9 9,-15 6 15,-22 3-9,-63 20-15,-39 9-48,106-41-72,16-9-87,-13-63-437</inkml:trace>
  <inkml:trace contextRef="#ctx0" brushRef="#br0" timeOffset="221555.6723">26941 11595 955,'-6'-8'140,"1"1"-73,-1-3-14,1 6-29,6 7-24,10 8-36,10 15 22,19 12 14,24 14 24,63 41 16,46 3-4,40-16-9,-58-33-15,-2-21-1,18-15 1,14-18-2,9-16 4,-3-9-2,3-7-2,4 0-4,-33 11-4,-15 11-2,-26 17 8,-25 15-8,-64-4 0,-5 6-9,-3 1-1,25 18 9,-4 12-8,-6 4 9,5 6-1,1-4 1,6-2 1,2-12 0,10-14 8,57-11 3,32-41-3,24-36 3,-46 2-3,9-5 0,1-8 2,-18 2-11,-17 12 1,-70 40 5,-9 8-6,-10 7 0,18-4-20,-15 11 2,-12 10 5,6 13 4,2 10 3,4 11 6,2 2 0,10 4 1,7-4-1,11-4 8,13-10 11,56 3 4,37-30-4,20-26-4,-68-11-1,-19-7-7,-54 14 2,-2-4 2,-2 0-2,28-29-8,-11 0 7,-10 6-8,-13 4-64,-21-54-173</inkml:trace>
  <inkml:trace contextRef="#ctx0" brushRef="#br0" timeOffset="227088.9888">27361 12467 675,'-4'-7'294,"1"5"-99,0-12-103,2 12-47,2 0-9,-1 2 21,3 0-2,-1-2-38,4-2-7,10-2-1,6 0-9,10 2 6,2-3-4,2 7-1,3 4 1,0-1 4,2-1-5,3 3 0,2-2 0,0 1-1,-4 0-25,-8-2-104,-9-2-77,-14 0-92,-20-4 10</inkml:trace>
  <inkml:trace contextRef="#ctx0" brushRef="#br0" timeOffset="227331.0026">27386 12542 651,'0'0'214,"0"0"-118,-2 0-69,2 3-12,0 4-15,0 11 1,0 17 26,0 12 15,-4 17 18,-7 11-15,-7 11-24,-7 6-3,4-2-6,-1-7-12,4-6-18,6-13-69,6-11-73,4-10-95,13 6-65</inkml:trace>
  <inkml:trace contextRef="#ctx0" brushRef="#br0" timeOffset="227518.0133">27441 13000 581,'6'-7'187,"4"-3"-65,12-4-85,6 0 7,6 1 25,7 3-2,1 0-34,0 6-16,0 0-11,-5 6-6,-7 4-12,-10 4-116,-9 7-199,-44 49-222</inkml:trace>
  <inkml:trace contextRef="#ctx0" brushRef="#br0" timeOffset="227713.0244">27263 13438 663,'0'-2'288,"3"2"-231,5-1-25,7-6 32,13-1 80,11-3-31,7 2-47,5-4-38,1 6-22,-1 3-6,-4 3-58,-6 2-156,-10 2-130,-1 8-186</inkml:trace>
  <inkml:trace contextRef="#ctx0" brushRef="#br0" timeOffset="228042.0433">28018 13409 584,'8'0'167,"-1"0"-106,8 0-5,-4 4 50,3 5-47,-3 7-53,-1 10 4,1 7 14,-5 8-15,-3 4 0,-12 7 0,-5-6-9,-4-1-48,-4-10-7,3-9 37,4-16 18,3-1 20,7-8 11,4 2 58,2-3-34,2 0-49,6 4-6,6-4 14,6 1 2,8-2 4,-1-6-8,6 3-6,0-9-6,4-7-55,-2-8-135,28-86-444</inkml:trace>
  <inkml:trace contextRef="#ctx0" brushRef="#br0" timeOffset="228779.0854">26775 12225 681,'0'0'213,"0"-4"-86,1 3-67,3 1-7,2-6 4,10 1-3,14-4-12,15 3-17,13-1 5,11 1-13,47 6 13,9 6-8,8-6-8,-37 10 4,23-7-17,5 0 5,-9 3 8,-8-3-7,-16 3 4,-53-3-1,-5 1-10,-4-3 7,26 5-7,-10-6 0,-17 0 9,-11 0-8,-7 0 13,-9 0 13,-1-7 10,-4-8 11,-3-8-42,-2-10 3,-4-1-7,-1-3-1,-4 3 0,2 4-1,-5 1-6,4 4 6,4 8 6,-2-3-5,6 11 7,6 1-8,2 4 12,2 1-12,-1 3-3,1 0-12,3 3-11,3 2-2,8 5 14,6 6 7,4 4-1,0 5 8,-3 4-8,-3 5 8,-4 3 1,-2 0-1,-4-2 1,-7 4 5,-1-8 0,-2-6 3,-1-2-3,-5-1-4,-1-1 4,-8 1 1,-1 5-7,-10 2-49,1 5-115,-49 50-167</inkml:trace>
  <inkml:trace contextRef="#ctx0" brushRef="#br0" timeOffset="234872.4339">13703 14710 502,'-8'-1'365,"3"1"-173,-4-2-123,7 2-63,2 0 0,0 2 1,0-2 17,2 0-24,0 0-34,9 4 34,2 2 12,10 3-2,2 1 2,7-2 18,-1 2-3,5-1-13,2-1 2,5-2-5,1 0-1,-2 0-1,-1 2-3,-5-2 0,-12-1-4,-6-1-2,-10 1-70,-4-4-84,-8-1-4,-31-1-41</inkml:trace>
  <inkml:trace contextRef="#ctx0" brushRef="#br0" timeOffset="235171.4509">13589 14855 528,'-14'4'134,"6"-2"-58,-8-1-37,8 2-28,8 0-11,6 3-15,2 15 15,4 10 103,1 16-16,5 6-19,-4 10-25,-3 0-11,-3 0-8,-7 1-23,-1-3 25,-7 3-25,1 0 14,0-3 1,0 1-15,1-5-2,5-4 0,2-9-74,4-5-57,3-9-105,25 1-126</inkml:trace>
  <inkml:trace contextRef="#ctx0" brushRef="#br0" timeOffset="235417.4651">13717 15252 849,'-5'-6'253,"5"5"-86,-3-6-116,3 7-51,2 0-15,5 0-3,9-2 1,14 0 17,14-3 1,12-4 11,7-1-5,-1-3-2,-8 2-5,-10 6-44,-15 4-94,-14 5-97,-13 9-94,-59 69 182</inkml:trace>
  <inkml:trace contextRef="#ctx0" brushRef="#br0" timeOffset="235633.4775">13701 15625 542,'-4'0'174,"2"1"-90,-5-1-48,9 0-36,3 0-41,3 3 41,13 4 8,5 3 91,12 2 0,8-4-27,6-2-32,-1-3-11,-3-3-10,-3 2-7,-10-5-12,-3-1-9,-8-1-129,-6-5-79,4-38-14</inkml:trace>
  <inkml:trace contextRef="#ctx0" brushRef="#br0" timeOffset="236337.5177">13315 14440 675,'-2'-4'189,"4"0"-51,-4-2-55,4 2-31,1 1-4,6-5-10,7-6-7,7 0 4,8-3-7,7 3-10,5 4-1,6 4-1,14 2-4,48 1 8,24-5 5,8-3-4,-45 5 0,13-1-7,-11 0 1,-12 2-2,-51 5-7,-5-2-5,-7 4 5,27-2-5,-19-2 5,-11 2-5,-10 0-1,-7-2 9,-4 2 21,-5-5 9,-2-3-18,-8-12-21,-7-11-9,-2-10 8,-9-10 1,-1 0-1,-4-3 1,4 9 1,0 5-1,2 12 0,4 4 5,9 5 19,8 7 6,5 6-3,7 5-27,5-2-17,7 1-4,10 2 15,12 5 5,8 6-10,1 13 2,-2 9 0,-3 12 8,-5 13-5,-4 9 5,-3 2 0,-5-4 1,-2-2 9,-8-11-7,-4-4 10,-9-6-3,-10 0-2,-8 1 19,-12-2-26,-6 0-81,2-6-43,7-7-73,8 11-184</inkml:trace>
  <inkml:trace contextRef="#ctx0" brushRef="#br0" timeOffset="236825.5457">15368 15000 656,'-5'-1'152,"3"-1"-50,0 0-51,0 2 9,4 0 36,-1 0 4,-1 0-32,1 2-48,-1-2-20,7 3-21,-1 1 21,7 5 10,13 3 28,15-5 29,15-1 1,8-6-35,8-6-11,2 0-5,-1-1-16,-4 1 8,-2 0-2,-10 2 4,-10 0-11,-13 4-27,-21 0-80,-7 1-28,-17 2-30,-11 1-84,-87 14-307</inkml:trace>
  <inkml:trace contextRef="#ctx0" brushRef="#br0" timeOffset="237127.5629">15346 15428 644,'-2'3'123,"2"-3"-86,0 0-37,0-3 2,2 3 2,2 3 4,5 1 16,3 6 45,7 3 4,4 4 13,4-1 10,6 3-23,7-5 5,6 0 8,11-7-11,8-4-20,9-3-16,49-8-18,-82 4 5,36 0-13,-6 0-2,-22 0-11,-15 4-24,-16-3-116,-8-2-40,0-10-12,25-100-342</inkml:trace>
  <inkml:trace contextRef="#ctx0" brushRef="#br0" timeOffset="237471.5826">16839 14726 971,'0'0'176,"0"0"-146,1 2-30,0 2-17,5-1 17,3 4 20,6-1 32,14 0 19,13-1 5,15-6-7,19-5-22,58-16-23,29-4-9,-6-1-6,-126 24-3,-6 0-5,-7 1 0,16-2-1,-19 3 0,-10 1 0,-5-3 0,-2 3-10,-6-5-45,-6-3-149,-72-29-293</inkml:trace>
  <inkml:trace contextRef="#ctx0" brushRef="#br0" timeOffset="237741.5981">16820 14793 987,'3'6'61,"4"0"-61,3 8-22,7 3 22,2 8 27,5 5 36,0 8 0,0 7-9,-2 10-14,-4 7-1,-10 6-6,-4 2-4,-5 1-19,0 4 4,-1-8-1,-1-2-13,3-4-18,0-8-84,0-8-69,3-10-113,12-29-28</inkml:trace>
  <inkml:trace contextRef="#ctx0" brushRef="#br0" timeOffset="237930.6089">17079 15364 663,'-1'-4'290,"2"0"-116,-1-4-102,5 2-47,7-6-8,15-9 1,13-5 0,17-9-11,10 2-6,6 4 0,-11 13-1,-11 8-1,-12 12-17,-20 10-78,-17 7-152,-22 19 107,-129 123-84</inkml:trace>
  <inkml:trace contextRef="#ctx0" brushRef="#br0" timeOffset="238104.6188">16860 15869 285,'0'0'481,"0"0"-373,3 2-108,1-2 0,4 0 33,11 0 152,12-2 2,16-5-58,17-9-73,51-16-23,11-11-12,-85 31-21,-2-3-74,35-10-155,82-5-251</inkml:trace>
  <inkml:trace contextRef="#ctx0" brushRef="#br0" timeOffset="238318.6311">17661 15675 772,'0'4'244,"-1"8"-238,-2 10 8,0 6 7,-4 12 73,0 5 34,-3 4-43,-4 8-31,1 4-27,0 4-15,4 0-11,5-9-1,4-14-72,4-17-120,2-17-73,0-18 41,17-98-381</inkml:trace>
  <inkml:trace contextRef="#ctx0" brushRef="#br0" timeOffset="239019.6712">16873 14152 822,'0'-2'215,"0"2"-130,0-1-77,0 1-7,2 1 39,0 1-2,6 4-28,10 5 44,7 1 18,13 6 2,8-4-10,21-6-19,63 3 3,63-8-7,31-6-14,-105 3-12,-22 4-5,-57-4-8,-7 2 7,-11 2-9,27-2 1,-19 2 1,-12-2-1,-11-2 6,-7 0 17,-3-4 20,-8-6 25,-3-9-54,-8-13-15,-8-7 0,-2-4-1,-2 0-13,3 3 1,1 7-2,3 7-5,6 7 19,1 3-1,2 6 2,10 5 0,1 1 0,6 1 0,1 3-4,2 0-29,2 0-15,6 7 22,8 4 17,12 12 9,13 6 2,1 4-1,2 6 0,-4 2 5,-10 7 1,-10-6-6,-4 1 16,-9 1-2,-7-4 12,-7 4 4,-4 1-8,-6-3-10,1-3 1,-1 0-14,-2-4-71,1 0-151,-16 34-264</inkml:trace>
  <inkml:trace contextRef="#ctx0" brushRef="#br0" timeOffset="239940.7238">16131 14626 581,'0'0'199,"0"-2"-73,-1 0-66,1 2 21,0-2 15,1 2 14,-1 0-31,0 0-34,0 0-4,0 2-17,0-2 0,0 0-8,0 0-16,2 2-13,3 0-4,7 2 17,13-3 6,13 2 15,9-3 5,7-4-10,-3 0-10,-1 0-6,-2 1 8,-6 3-8,-8 0 0,-4 1 0,-11 1 0,-2 2 0,-6 0-57,-5-4-56,-4 1-70,0-2-73,-5-32-28</inkml:trace>
  <inkml:trace contextRef="#ctx0" brushRef="#br0" timeOffset="240925.7802">16316 14615 576,'-2'-2'192,"0"2"-65,-1-2-4,3 0 30,0 0-15,0 2-34,0 0-44,0 0-42,0 0-18,-1 2-6,-2 4-5,-7 5 1,-1 9 9,-5 9-1,1 3 1,3 3-8,3-4-3,6-1 6,0-4 5,0-7 1,3-6 1,-1-5-1,-1-4 2,2-4 8,-2-2-2,2 2-1,0 0 4,0 0 2,-1 0-4,-3-2-7,-1 4 7,2-2 7,0 0 17,2 0-1,2 2-14,-2-2 0,1 0-10,1 0-8,1 0-15,-1 0-23,4 1-22,5 2 2,6 5 58,13 4 3,5 1 24,2 2-14,-1 0 4,-2 0-10,-4 0-5,-5 5 4,0-3-5,-4 6 4,0-1-4,-9 0 9,0 1 2,-5-3-2,0-3-2,-6 1-8,-3-4 1,-3 4 9,0-2 2,-2 4-1,-1-2-1,-1 3 1,-2-3-4,-1-2 2,0 2-1,-5-1-2,1 3-6,-8 3 7,-3-1-7,-8 9 0,-9-1 0,2 1-6,3-3 6,10-9 0,10-6 0,9-8 1,5-1 0,3 1 1,1-3-2,2-2 0,0 0-9,0 0-18,2 0-18,1 1-10,3 8 31,8 1 7,5 6 1,11 0 7,8-4 9,5-7 27,5 3 6,4 0 0,3 4 7,0 0-11,1 3-11,-9 0-11,-5 2-1,-5-2 0,-5 1 0,-8-2-5,-5-5 0,-8-3-1,-9 2 0,-2-8 5,-1 2 16,0-2 12,-1 0 0,-1 0-1,-2-2-1,-2-2-11,-2-6-20,0-2-67,-3-7-103,2-2-68,-19-36-270</inkml:trace>
  <inkml:trace contextRef="#ctx0" brushRef="#br0" timeOffset="241325.8031">16271 15869 710,'0'0'266,"-3"0"-193,3 2-73,0-2-6,0 4-13,0-2 11,0 2 8,3 4 6,-2 0 9,-1 10 7,-4 1-22,-8 6-54,-63 51-193</inkml:trace>
  <inkml:trace contextRef="#ctx0" brushRef="#br0" timeOffset="241676.8231">16014 16123 588,'18'-9'114,"1"-2"-26,23-9 53,3-1-21,-3 1-18,-5 8-27,-16 5-75,-3 7-6,-12 3-20,-2 6 26,-5 6 12,-5 9 9,-7 9 6,-9 8-4,0 8-17,1 2 6,3 1-6,5-4-6,5 4 0,4-8 0,5-7-1,2-7-14,5-9-3,3-5 9,5-4 9,0-6 0,1-3 18,5-4-3,-1-3-8,1-4-7,2-3-61,-5-5-71,3-6-110,22-64-276</inkml:trace>
  <inkml:trace contextRef="#ctx0" brushRef="#br0" timeOffset="241902.8361">16370 16190 719,'2'-3'231,"1"1"-204,6-2-6,3-1 0,7-2 14,5 0-10,-3 0-13,3 6-12,-5 2-8,-2 6-7,-7 2-3,-5 1-89,-5 10 28,-6-1-22,-8 7-65,-41 44-194</inkml:trace>
  <inkml:trace contextRef="#ctx0" brushRef="#br0" timeOffset="242073.8458">16368 16455 76,'0'0'309,"0"0"-205,0 1-82,2-1-20,1 0 8,7 3 34,0 0 113,8-3-17,8 0-20,1 0-42,4-7-44,1 0-34,-4-5-12,-5 2-106,-2-1-149,18-25-243</inkml:trace>
  <inkml:trace contextRef="#ctx0" brushRef="#br0" timeOffset="242306.8592">16787 16175 637,'0'0'214,"0"0"-125,0-3-41,3 3 31,-3 0 22,0 3-43,0 1-58,1 7-4,-1 9 4,0 14 48,-4 15 1,-5 4-17,-3 8-13,-3 3-2,3-1-16,2 0-1,4-2-126,1-6-39,3 22-353</inkml:trace>
  <inkml:trace contextRef="#ctx0" brushRef="#br0" timeOffset="243500.9275">16256 13819 590,'0'1'124,"0"-1"-122,4 0-1,4 0-1,6-1 10,9 1-9,-4 0 0,3 1 0,-3 5-1,-7 2-13,-3 0-11,-5 2-2,-5 2 5,-4 5 21,-7 5 5,-4 4 11,-5 3-16,0 3-9,-1-6-5,8-4-4,2-6-10,8-2-13,4-8-29,3-1 5,3-4 52,5 2 13,-1 1 1,6 2 5,-4 2-5,-2 1 6,2 3-6,-6 4 16,2 4 22,-2-1 6,0 7-11,1-4-11,-4-3-10,-3 2-7,-6-3 11,-6 6 10,-6-2-9,-10 4-18,-8-1-119,-59 17-154</inkml:trace>
  <inkml:trace contextRef="#ctx0" brushRef="#br0" timeOffset="246031.0722">17769 15445 539,'-1'-3'127,"-3"1"-70,-1-2-15,0 0-4,-1 3 7,4-2 6,0 3-14,2-2-7,0 2-15,1 0 29,-1-2 37,0 1 4,0-2 2,-1 2-13,-3-2-10,3 1-8,-4-3-23,1 0-3,1-6 0,-1 5-5,2 2-2,1 1 4,-1 2 4,2 1-28,2 1-3,-2-1-33,1 3-7,1-2 11,0 2 16,1 3 11,2 5-2,0-5 4,-3 0 0,0 1 1,0-2 0,0 2 5,0 3-5,4 4 0,2 3 8,-2 4-3,1-2-5,-1 0-1,1 0-73,-3 1-137,-7 3-141,-34 6-458</inkml:trace>
  <inkml:trace contextRef="#ctx0" brushRef="#br0" timeOffset="246947.1246">17611 15762 144,'-1'-4'642,"1"4"-471,-3-6-54,3 2-21,0 0-19,0 0-5,0 2-3,0-1-36,0 3-18,-3 0-14,6 0-1,-3 1 0,0-1-9,0 2 0,3-4-9,-2 2-17,3 2 23,2 0 12,7-2 7,2 0 0,4-4 1,-2 0-2,-1 2-5,-7 2-1,-3 0 0,-1 2-1,-3 1-5,0 0-1,-2-3-1,0 3 1,-2 0-5,0 1 9,1 7 3,-3 1 25,-2 8 4,0 3-11,-3 1-9,-2 6 0,0 3 0,2 1-8,-1 2 7,1-4-8,1-4 8,1 1-7,-2-5-1,3-3 8,1-6-8,-1 1 0,2 0 0,-3 7 0,1-3 0,3-1 0,-2 3-2,3-4 2,-2 0-1,0-5 1,4-3 0,0-6 0,0-4-12,0 0-6,0 0-12,4 0 17,0 0 13,3-2 0,5 0 15,7-2 9,3-2-5,1-2-1,-2 1 5,1-1-4,-4-2-4,6 0 2,0-2-1,3-1-14,1 1 4,-7 2-6,-5 0 0,-5 6 0,-4 2 0,-3 2-6,-4 0 4,0 0 2,-1 0 0,1-3 0,-2 3-12,2 0-81,-11-22-85</inkml:trace>
  <inkml:trace contextRef="#ctx0" brushRef="#br0" timeOffset="249366.2629">19028 15807 744,'0'0'226,"0"0"-133,-2 0-61,2 3-25,0 1 5,0-4 11,2 1-23,7 4 1,8 9 14,6 7 30,9 10-16,3 12 16,-1 14 4,-2 15-2,-3 8 7,-6 11-15,-1-4-11,-2-4-10,-1-11-16,6-14-1,7-19 1,8-17-1,20-26 19,65-53 8,69-98 2,65-73-16,-104 56-5,-20 17-8,-20 1 6,-22 24 5,-59 82-12,-9 15 2,-7 10 4,20-28-6,-18 23-27,-8 10-51,-9 14-84,-4 4-132,-33 22-417</inkml:trace>
  <inkml:trace contextRef="#ctx0" brushRef="#br0" timeOffset="250425.3234">12844 13021 1001,'-11'4'171,"-1"7"-137,-7 11-26,-2 9-7,2 8-1,-1 13 2,-2 2-1,-3 12 11,2 14 6,-9 60-1,7 50 5,7 81 2,8-38 0,0-30-9,0 14-3,6 11-11,10-3 5,5 16-5,5 48 1,0 5 10,-1-24 6,2-10 1,1-32 4,-2-47-16,8-32 4,-11-100-11,-1-12-33,-1-12-14,9 27-34,-6-29-51,-7-23-24,1-33 77,2-218-262</inkml:trace>
  <inkml:trace contextRef="#ctx0" brushRef="#br0" timeOffset="252892.4646">12610 12958 903,'-7'-10'130,"5"4"-124,-6-8-6,6 4-106,1-2 8,-2 0 98,1-6 3,-1 6 63,-1 2 6,4 4-9,0 6-60,0 2-3,2-2-28,2 1 10,8-1 18,13-6 12,14-18 31,22-14-7,63-54 2,41-57-4,10-26-8,-70 85-13,1 22-4,-6 14 0,8 21-7,-5 14 5,-10 10-5,-59 9-1,5 7 0,4-3 0,92 11-1,48-3 1,47-16 0,-69-10 1,9-6 7,6-1-2,-31-2-6,-24 15 0,-17 11 0,-10 13 7,-9 10-8,-46-4-1,0-6-8,1 7 8,42 19 1,50 20-6,25-5 6,39-26 2,-57-29-1,-23-9 7,-5-6-1,-16 10-6,-53 0 1,-7 3-1,-1 3 5,26 3-6,-10 4-1,-9 3-8,-6 4 7,-4-2-5,-1-1 7,2-2 0,4 0 7,7-10-7,0 3-1,-4-4 0,-7 5-15,-6 6-31,-11 3-38,-7 7 17,-5 3 68,-6 7 0,-4 9 18,1-1-1,5-1-16,8-3-1,13 2-10,9-1-1,9 3 5,6-3 4,0-3 2,-1 0 21,-4-4-20,-10 1 5,-10-2-6,-5-3-9,-5-1 9,2-5-6,11 2 26,10-5-16,22-9 56,12-4-18,12-5-12,-3-4-16,-7 5-8,-13 2-2,-17 4-4,-16 4-13,-11 0-17,-10-3 12,-5 2 18,-2 8 36,-8 6 14,-2 8-19,4 11-17,9 3-14,9 9-8,9 8 8,7 4 1,6 4-1,-1-2 1,1 0 4,-5-7-5,-5-2 11,-9-4-11,-2 2 0,-2 1 6,-1 16-6,-2 2 8,2 12-7,2 4 7,7 4 7,12 63-3,-14-106-4,12 51-7,-5-11 10,6-14-10,-4-9 0,2-10 5,-1-7 6,-4-2-4,0-2 7,-4 0 0,3 2-8,-1 4 7,-3 7 1,-2 9-5,2 6 4,-4 3 2,-4-8-14,0-9 5,-3-4-1,1-9 4,-2-7-9,0-8-1,-2-8 0,-1-1-1,-3 3 1,0 0 18,-6 5-6,3 7-4,-3 4-2,-1 2-5,-1 6 6,-4 0-6,-5 9 5,-1 7-5,-8 4 5,1-2-5,4-8 1,3-10-2,8-12 0,4-7-1,5-8 1,-1-4 0,1 0 6,-1 1-5,-2 0 0,-2 9 8,-5-1 0,-11 6 3,-5 7-5,-10 3 4,-1-2-2,-3-1 1,3-12 4,12-6-13,10-8 9,6-9 2,6 1-4,2-4-2,-3-2-5,-5 1 8,-4 1-7,-12-1 5,-10 5-1,-12-3-6,-13 1 1,-63 1 0,-39-12-1,7-21-5,78-5 5,52 6 0,2 2-8,2 2 8,-30-24 18,0 8 0,-3 1-3,-11 7-9,-49-2 3,-28 20-8,-11 14 0,43-4 0,-19 3-1,19 2 1,15-7-1,61-4 2,9 1-1,5 0 0,-30-1 1,8 1-1,0 4-1,-10 4 0,-14 15-1,-64 22 0,-34 22-4,-20 8 5,43-31 1,18-20-1,14-9 0,20-3 9,14-16-8,48 6-1,-1-3 1,4 1 0,-33 1-1,-3-1-1,1 4 1,-5 4 5,-6 8-5,-49 19-9,-25 29 9,-28 11-2,86-33 1,57-28 1,8-4 5,6-5-3,-22 5-1,19-8-1,6-2-6,8 0-9,4 1 15,3 0 1,1 3 10,0 0-11,3 0 0,0 0-7,0-1-19,3-2 4,-2 2 21,1-1-25,-2 0 16,2-1 8,-2-1 2,-2-6 14,-6-1-13,-1-8 7,-2 1-8,-5 2-12,-3 2 0,-2 2 10,-3 2 2,-6 5 15,-1 0-15,-2-2 1,5 4 12,7-3-1,3-3 7,3-4-19,-3-3-13,0-7 13,-6-9 13,1-1-2,0-1-6,2 6-4,5 10 4,2 2-4,5 9 0,3 4 0,2-1-1,1 4-1,3 0 0,2-3 0,-1 3-5,-1-4-31,2 4-67,0-1-52,3-1-114,2 2-204,16-2 283,72-38-107</inkml:trace>
  <inkml:trace contextRef="#ctx0" brushRef="#br0" timeOffset="271499.5288">22044 1466 744,'-34'-1'82,"-3"8"-69,-39 7-13,-2 15-1,-48 36-5,-3 2 6,90-48 0,5-5 0,-29 14 8,10-3 13,11-7 3,11 1-2,4 3-16,4 5-6,-1 5 1,1 9 0,-1 10 0,1 4 5,5 4-6,3 0 1,3-1-1,5 4 0,5 0-2,2 4 2,6 0 0,5 2 8,8 1 2,2 7 8,8 2-4,3 6-7,6 2-5,5-1-1,-1 2 7,3-5-7,1-9 20,6-12 23,9-11 25,9-4-11,60 16-14,36-9 20,29-7-23,-68-13 2,1 0-11,-4-4-16,-3 6-15,-11-5 24,-4-2-7,-2-11-1,3 5-1,9-6 1,15-9-5,-2 5 6,1 5-6,-1 8-2,-11 6-9,3 4 5,-16-4-1,-10-5-5,-9-3-1,-48-15 0,-1 0-6,-3-5 7,39 4 9,2-7 1,44-14 2,19-20 6,-4-12-6,-96 22-4,-4 1-7,-5 1 5,28-25 18,-14-4 10,-7-5-4,-6-5-28,0-7 25,1-3-18,5-9-9,1-13 0,26-66-10,4-26-2,-5 23 2,-48 119-2,-2 1 10,-4 1-14,8-34 14,-12 1 2,-15 3-1,-8-3 0,-13 2 0,-8-5-1,-10-1 2,-7-1 0,-5 1 0,-5 6-1,-6-2 1,-4 6-1,-4-1 1,-42-42-1,-13-5 1,-26 22 0,35 39-8,2 11 1,-2 7-2,-1 8 8,-6 10-1,10 3-2,1 6 3,0 10 1,13 0 0,3 2 0,4 7 0,9 1 0,10 2-1,-4 11-8,-1 8 8,-1 5 0,-8 14-1,-5 4 1,2 5 0,5 4 1,13-8-1,47-30 1,6-5 0,3 2 1,-25 13-1,10-9 1,6-7-1,3-2 0,2-1 0,-2 0 0,-1 5-1,-5 0-5,-6 5 6,0 2 0,-5 2 0,3 0 0,10-5 1,14-10-1,12-7 0,6-5-1,7 0 1,-2-6-1,1 3-10,1 0-20,-2 0-71,3 3-69,2 0 9,5 7-38,38 38-151</inkml:trace>
  <inkml:trace contextRef="#ctx0" brushRef="#br0" timeOffset="275097.7347">21739 15793 800,'0'0'169,"0"-2"-128,4-2-41,13-8 0,18-11 22,20-22 38,16-14 5,8-2 2,0 9-23,-6 12-17,-10 10-18,-11 15-8,-9 10 5,-15 6-5,-2 3-1,-8 1-12,-3 5 12,1-3 0,9 1 0,5-4 0,13-4-6,14-8-54,6-6-39,4-6-85,-1-3-100,90-50-4</inkml:trace>
  <inkml:trace contextRef="#ctx0" brushRef="#br0" timeOffset="275451.7549">22004 15983 787,'-1'2'126,"-1"-2"-112,2 1-14,0-1-21,2 4 4,5 3 17,5 1 26,8 4 43,10 7 34,10-3-29,10-6 1,9 2-9,8-11-8,3-1-29,-3 0 5,-3-1-25,-6 1-9,-10 0-39,-12-3-28,-6 1-19,-8-5-41,-6 1 37,-5-8-48,4-68-186</inkml:trace>
  <inkml:trace contextRef="#ctx0" brushRef="#br0" timeOffset="275886.7798">22304 14771 826,'-9'-15'225,"5"9"-120,-10-9-30,11 10-75,5 5-20,2 5-14,11 5 26,11 4 8,14 10 30,12 9 8,4 3-23,5 5 0,-5 4-9,-2 7-6,-4 0 8,0 6-7,5 6 6,11 4 1,7 7 1,6-3 0,51 28-3,-91-72-5,31 27-1,-16 0 0,-22 2-21,-23 5 21,-23 3 4,-27 11 28,-61 50-8,-51 19-2,-22-2 2,65-62-10,15-17-1,9-21-1,56-32-4,5-1-1,7-3-7,-21 5-25,20-7-82,9-5-139,41-23-613</inkml:trace>
  <inkml:trace contextRef="#ctx0" brushRef="#br0" timeOffset="276493.8146">24305 15285 777,'-12'-4'156,"6"0"-60,-9-4-57,9 7 43,3-2 46,3 3-26,1 0-54,1 3-48,4-2 1,7 4 16,10-4 16,21 1 8,14 0-5,52-4-3,20-10-17,-1-1-8,-45-3-7,-40 9-1,-8 0 0,0 1-62,30-6-29,-13 5-5,-19 3-62,-14 0-2,-20 4 35,-84 1-169</inkml:trace>
  <inkml:trace contextRef="#ctx0" brushRef="#br0" timeOffset="276756.8296">24277 15401 980,'-2'0'166,"2"0"-166,0 3-34,0 2 6,3 5 7,2 9 21,0 15 43,0 23 20,-4 21 8,-2 15-22,-7 7-16,-3 0-12,-2-7-10,2 0 1,3-8-5,7-14-7,5-10 0,8-16-88,2-8-89,5-22-117,51-69-195</inkml:trace>
  <inkml:trace contextRef="#ctx0" brushRef="#br0" timeOffset="276976.8421">24283 15879 885,'-6'-2'204,"4"0"-123,-2-4-28,4 5-20,6-1-20,11-2 11,17 2 29,16-3 14,18-4-32,53-3-28,-83 12-7,32-2-4,-10 6-76,-16 6-71,-13 6-85,-18 11-74,-51 70 49</inkml:trace>
  <inkml:trace contextRef="#ctx0" brushRef="#br0" timeOffset="277207.8554">24194 16441 668,'0'3'162,"3"1"-162,3 0-41,8 6 41,6-1 137,14 5 20,10-6-20,7-4-13,10 0-22,3-5-40,5-2-23,-5-1-11,0-5-28,-3-7-34,-1 0-68,-10-4 9,-9-1-18,-10-1-67,-15-8-95,-23-64-214</inkml:trace>
  <inkml:trace contextRef="#ctx0" brushRef="#br0" timeOffset="277972.8992">23953 14952 511,'0'-2'333,"-1"0"-209,1 0-77,-2 2 11,2 0 67,0 2-2,0-2-44,2 0-22,2-4-27,12-2-13,10-6 16,21-7-3,15-5 19,55-17-11,34-8-4,21 6-8,-64 19-5,-11 8-9,2 3-12,2-1 0,-5 5 0,-4 4 1,-52 7 0,-2-2-1,-5 3 0,32-2 6,-10-1-6,-10-1 6,-10-2-5,-14-3 10,-9 2-5,-4-1 10,-8-6 0,-8-5-16,0-10-6,-9-8-10,-8 1-7,-9-3 13,-9 0-2,-4 4 10,-2 3 1,3 3 0,0 7 0,2-3 1,4 2 0,3 4 8,16 6 1,5 0 13,11 4 5,5 5-27,5 1-18,9 1-9,9 2 18,17 10 9,10 0-1,6 6-1,-4 7-5,-8 3-5,-6 4 11,-6 1-8,-7 5 7,-4 0 1,-7 3-7,-4 5 8,-7-2 6,-6 0-4,-6-1 8,-3-2-9,-9 2-1,0-1-75,-6 3-134,4 0-131,-17 30-504</inkml:trace>
  <inkml:trace contextRef="#ctx0" brushRef="#br0" timeOffset="281495.1006">25730 15826 957,'-2'-2'161,"1"1"-100,1-3-46,1 2-4,9-5 53,7-6-16,14-9-15,14-5 3,4-4 0,3-1-12,-4 6-1,-9 3-8,-5 11-3,-8 1-3,-8 5-3,-1 2-6,1 1 0,-3 2 0,6 1 0,-1-2 1,7-2 0,-2-2-1,3 3-21,0-5-36,-2 0-47,1-6-97,21-26-305</inkml:trace>
  <inkml:trace contextRef="#ctx0" brushRef="#br0" timeOffset="281869.1219">25800 16303 298,'0'4'490,"0"-4"-440,0 0-50,0 3-6,3-3 6,3 4 64,7-1 104,10 3-48,9 0-21,10-6-6,4-4-13,9-4-20,8-2-2,-3 3-13,1 0-21,-3-2-3,-5 5-3,-3 0-10,-8 2-2,-6 0-6,-12 2 0,-8 0-29,-10 2-52,-3 0-85,0-2-100,16-22-311</inkml:trace>
  <inkml:trace contextRef="#ctx0" brushRef="#br0" timeOffset="282485.1571">27110 15375 863,'-3'-4'211,"1"4"-103,-2-3-51,4 4-1,0-1 14,1 2-14,6 2-55,10 0 26,20 1 59,17 2-14,18-5-3,57-5-33,26-10-14,16-8 2,-64 7-16,7-2-2,-15 4-6,-60 11-49,-8 1-49,-9 0-5,19-2-31,-24 4-80,-13-1 29,-52 11-94</inkml:trace>
  <inkml:trace contextRef="#ctx0" brushRef="#br0" timeOffset="283087.1916">27253 15572 1104,'0'-1'165,"0"1"-145,0 0-11,1 0 37,-1 1 19,3 1-34,6 4-30,8 7 14,8 1-1,5 9-8,3 5-5,6-5 8,1 10-9,4-3 1,1-3 8,-4 2-9,-3-3-14,-8-4-14,-12-6-8,-6-3 10,-9-4 5,-3-5-3,-3 3 8,-10 5 16,-16 5 9,-20 13 9,-59 30-10,-43 17-2,-18 15-5,57-25 0,17-12-1,63-36-13,12-3 7,9-6 5,-15 8-9,20-11-22,12 1-17,14-4 31,10 2 18,19-5 51,21-4 25,52-16-25,13-7-16,0 3-7,-35 8-5,8 2 5,25 0 7,-2-1 17,9-4-11,-1 2-16,-14 0-5,-20 3-8,-68 9-6,-4 0 0,-8 2-5,24-2-1,-14-2-8,-16 6-50,-10-2-46,-9 1 4,-10-3-34,-74-24-601</inkml:trace>
  <inkml:trace contextRef="#ctx0" brushRef="#br0" timeOffset="283402.2097">27485 16419 917,'-2'0'276,"2"2"-276,-2 1-11,2 3-4,0 4-1,-1 6 16,0 9 15,-1 1-15,-4 7-18,-3 5-141,-42 49-156</inkml:trace>
  <inkml:trace contextRef="#ctx0" brushRef="#br0" timeOffset="283741.2291">27254 16724 791,'9'-4'183,"5"0"-137,7-5 4,9 3 62,-2-2-34,-6 10-78,-7 8-15,-3 5 6,-6 7 2,-3 11 6,-9 12 1,-10 13 11,-8 12 10,-9 11-15,5 0 4,1-1-9,9-12 1,7-15-1,10-16-1,4-13 0,3-9-1,9-1 0,5-6 1,12-4 16,10-8-16,7-10 0,3-6-8,5-16-134,-3-13-134,66-109-389</inkml:trace>
  <inkml:trace contextRef="#ctx0" brushRef="#br0" timeOffset="283935.2402">27790 16817 822,'0'0'281,"2"-1"-205,3-2-70,4-3 18,8-2 5,2-4-15,2 8-14,-4 4-15,-4 1-44,-4 6-64,-5 11-37,-8 2-68,-43 50-99</inkml:trace>
  <inkml:trace contextRef="#ctx0" brushRef="#br0" timeOffset="284122.2509">27629 17193 37,'0'0'832,"1"0"-738,4 3-88,7-6 62,3-1 67,10-4-32,5-2-37,7 1-22,4 2-19,-1 0-23,-3 0-1,0 4-1,3 3-45,4-4-31,3-4-163,71-48-471</inkml:trace>
  <inkml:trace contextRef="#ctx0" brushRef="#br0" timeOffset="284343.2635">28247 16723 1258,'0'1'135,"0"-1"-135,0 6-4,0 6-37,-2 17 41,1 17 57,-2 24-27,-2 15-11,-4 14-5,-9 60-7,11-110-7,-11 56-45,6-5-88,5-13-137,18 21-341</inkml:trace>
  <inkml:trace contextRef="#ctx0" brushRef="#br0" timeOffset="286458.3845">29354 15155 549,'0'0'231,"-2"0"-162,2 0-52,-1 0-5,1 0 52,0 0 13,0 3-59,0-3-18,1 4-147,1 4-20,4 12-107</inkml:trace>
  <inkml:trace contextRef="#ctx0" brushRef="#br0" timeOffset="287262.4305">29342 15134 273,'0'0'100,"0"0"-100,4-14-153</inkml:trace>
  <inkml:trace contextRef="#ctx0" brushRef="#br0" timeOffset="287787.4605">29357 15101 1038,'-6'-1'213,"4"-2"-131,-4 3-82,5 0-10,3 7 10,6 6 1,12 4 67,14 4 47,18-6-23,57 0-20,31-34-15,-99 8-14,-3 1-25,38-11-7,-13 4-10,-8 1-1,-10 2-57,-9 8-48,-12 3-27,-11 1-41,-8 2-73,-10 2-22,-59 21-47</inkml:trace>
  <inkml:trace contextRef="#ctx0" brushRef="#br0" timeOffset="288018.4737">29446 15268 42,'0'1'906,"0"-1"-762,0 6-144,3 0-15,-1 6 15,2 11 98,0 13 2,2 9-14,-5 8-26,-2 11-24,-9 6-6,-3 8-17,0-4 8,-6-3-9,6-3-1,1-11-11,1-3-92,9-4-134,16 28-242</inkml:trace>
  <inkml:trace contextRef="#ctx0" brushRef="#br0" timeOffset="288226.4856">29465 15689 1206,'0'-2'231,"0"0"-153,1-2-73,6 2-4,3-2 4,19-2 16,18-5-3,15-11-8,9 2-10,-7 1-27,-11 3-49,-26 11-59,-11 6-101,-21 15-97,-90 84-40</inkml:trace>
  <inkml:trace contextRef="#ctx0" brushRef="#br0" timeOffset="288426.4971">29170 16217 941,'0'0'179,"2"0"-179,1 3 19,3-2 26,4 3 135,12-4-9,14-4-55,22 3-49,54-12-34,24-13-13,-100 20-20,-7-1-26,31-11-76,-16 6-84,-13 3-105,33-23-246</inkml:trace>
  <inkml:trace contextRef="#ctx0" brushRef="#br0" timeOffset="288644.5095">30240 15635 1199,'-2'0'243,"2"0"-212,0 0-31,0 0 0,0 1 0,2 1 0,-2 4-8,1 5 8,-1 3-11,-6 10-8,-10 4 11,-14 9-47,-11 2-97,-13 2-131,-63 55-207</inkml:trace>
  <inkml:trace contextRef="#ctx0" brushRef="#br0" timeOffset="288934.5261">30077 15985 364,'8'0'255,"5"0"-126,9-2 54,8 2-33,-1 2-49,-4-1-38,-4 4-39,-8 7-24,-4 1-17,-4 7-1,-8 6 18,-10 17 8,-12 4 19,-7 8 6,-3 3-12,3-2-2,5-8 13,10-10-10,8-9-14,6-10-1,6-8 2,3-3 5,6-7 11,9-1 17,9-7-9,11-9-18,4-6-15,-4-5-90,-4 1-91,-10 4-103,11-42-549</inkml:trace>
  <inkml:trace contextRef="#ctx0" brushRef="#br0" timeOffset="290037.5892">28866 14669 354,'-2'-4'779,"2"4"-640,0-1-123,2 2-15,2-1 57,7 6 41,12 0 10,13 0-16,15 2-22,16 2-26,5-6-9,53-2-5,26-5-1,40-8 2,-45 4-13,-13 4 7,-5-1-2,-16 0-12,-14 4-11,-60-1 7,-4-2-7,-5 1 8,23-2-8,-9 3-1,-15-2 0,-10 3 7,-10-1 2,-5-1 6,-3 0 6,-2-2 3,-1-6-18,-1-8-6,-4-9-6,-5-5-6,-4 3-2,1 4 14,-1 3-12,1 3 1,-1 4 10,-6-2-1,-3 1 1,-2-3 1,-3-1 0,-1-1 1,4 3 0,7 4 1,5 1 11,9 6-2,3 4 2,4 3-13,4 0-1,-3 0-14,2 3-16,6 1 1,8 11 21,15 4 9,8 8 0,6 9 5,-1 1-5,-4 0 0,-7-2-6,-12 0 5,-1-4-5,-9 2-2,-6-4 8,-6 0 1,-6-2 8,-4-1 2,-11 2-1,1 1 7,-4 0-17,7-3-115,11-6-176,19 21-299</inkml:trace>
  <inkml:trace contextRef="#ctx0" brushRef="#br0" timeOffset="313144.9109">23998 17095 366,'0'0'147,"0"0"-147,4-2-18,-1-2 18,1 0 85,-1-2 65,-1 6-33,-2 0 113,0 0-56,0 5-122,0-5-40,-2 0-12,2 1 1,-4 1 28,4 0-8,-3 0-11,3-2-9,0 0 0,0-2 1,3 2-1,-3-2-1,1 2-1,-1 0-8,3 2 8,-3 5-15,4 14 16,6 14 41,6 26-12,5 15-4,6 13 2,20 56-9,2 11-9,-32-105 0,1-6-1,19 46-7,4-15-1,-2-9-8,8-16 0,4-8 8,9-13 21,14-11-10,56-9-11,29-22-2,12-12 2,-67 21 1,-15 3 8,-55 3-9,-4 6 0,-1-2-6,26 6 4,-8 7-8,-3 0 8,-5-2 2,7 5 2,7-1-1,13 1 0,45 20 8,-70-28-8,41 16-1,-7 6-1,-7-5-7,-13-1 8,-4-4 0,-5-5 0,5-5 0,7-7 9,14-8-8,63-20 17,39-33-10,30-28-7,-70 31 5,-18 13-5,-78 29-1,-8 5-1,-8 8-5,24 0-18,-20 8 24,-5 8 9,-4 2 13,2 9-1,11 10-9,14 10-12,12 6 0,58 33 0,25-5 6,-8-22-6,-45-38 0,-2-7 1,0-24 0,4-4 9,7-18-2,7-12 1,-4-20-8,7-14 0,3-18 0,-11 0 7,-61 62-7,-12 12 0,-9 4-1,15-7-5,-15 13-10,-5 9 0,5 5 3,6 8 12,9 6 6,4 10 15,7 2-10,2 1-10,2-11 8,-2-4-9,0-11 1,-2-10 9,0-8 1,1-3-2,2-7 1,0 2-4,0-1-4,0-1-2,-1-2 6,0-6 0,7-9-4,5-11 5,9-18-7,5-11-1,4-11-6,46-62-5,-80 102 12,37-43 5,-1 7 20,-8 15-8,-3 5-11,-6 10 3,-5 7-8,-13 10 5,-11-2 4,-4 3 1,-6-9-2,0-6-8,6-22 0,19-63-1,23-43 0,1 6 0,-50 126 0,-2 6 15,-6 5 11,14-38 5,-9 7-19,-4 2-10,1-3 4,-1-6 1,2-3-5,5-6-2,6-9-6,24-53 5,-27 95-6,19-45 7,-6 16 1,-9 13 0,-6 9 0,-6 10 0,-3-4 9,5 1-10,-1-5 0,2-3 0,-1-2 2,1 4-2,-2-1 0,-2 0 0,-2 4 1,-4 2 0,-2 4-1,-2 0-6,-2 8 0,-3 3 5,-2 5-10,-2-2 2,-4 0-4,-2-4 2,-4 1-1,-2-6 11,-4-5 1,-5-4-9,-7-10 0,-4-9-15,-8-5 6,2 1 17,-4 2 1,4 8 6,-1 5 20,1 11-13,-1 2 1,-5 9-5,-2 3-9,-1 5 0,-7 1 2,-1 1-2,-4 1 0,-4-1 0,-7 5-10,-44-12-5,-14 6 15,6 13 0,45 14 0,46 2-1,3 2-5,1-1 5,-36 6 1,0-1-2,4 5 1,-6-4 1,4-1 0,-3 5 0,-1-2-1,0 0 1,3-2-7,2-3 1,9-2 4,9-1 1,7-5 0,7 1 1,3-3 0,-3 3 0,-2 0 0,-3 3 0,-7 1-1,-3 4 1,-7 2-5,-7 8 5,0-2 0,-3 4 0,2 0 0,6-1 0,8-7 0,8 1 0,4-7 0,5 4 0,-3 1 0,-2 1 0,-6 0 0,-4 5 0,-6 5-1,-11-5 1,-4 6-1,-6 1 1,-3-10-2,8 2 1,6-6 1,9-9 0,6-5 2,-1-3 4,-4-9 1,-8-1-7,-5-5 0,-55-13 0,-22-2 0,-12 20-2,46 6-4,17-1 6,-16-3-1,26-3 1,54 10 0,1 0 0,2-4-6,-27-9 5,0-5 1,-6-1 0,-5-4 2,-7 3-1,-6 0-1,-2 8-1,11 0-6,-1 5 1,3-6-5,0-2 11,12 5 0,4-2 6,19 7-4,11 1-1,8 8 0,0-2 1,0 4 14,-7-2-13,-8 2-3,-15 2-1,-12 6 1,-10 2 0,1 3-1,-1 5 1,9-1-1,8 2 1,7-4-6,10 5 5,2-1 0,4 5-5,-7 8 4,-8 12 1,-15 18 1,-63 61 0,-52 36 1,-15-25-1,77-47 2,13-18-1,55-41 1,10-7-2,10-1 1,-21 12-1,16-7-1,11-7-5,0 6-3,-2 14 9,-8 24 11,-20 71 9,-10 55-4,5 35-14,23-80-2,10 1 1,10-20-1,7-75-8,2-6-6,0-2-4,5 44 12,1-1 6,-2 4 0,-2 10 2,-5 70-1,-16 34 10,-9 25-2,5-70-9,11-16 1,8-20 0,4-68-1,1-9-6,3-6 5,4 38-12,3-12-1,2-7-2,3 2 16,-3-1 7,-2-1-6,2-1 0,-4-2 5,6-3-4,-6 1-1,5-4-1,0-4-21,2-9-5,6-5-5,1-3 20,6-2 11,3-1 0,-1 0 1,-2-1 0,-2 2 0,-4-1 0,-4-2-1,-1-1 0,-8-1 1,4 0 0,0-5-1,6 5 0,8 4 0,5-5-21,6-3-4,2-1 25,2-7-2,-10-2 2,-3-2 0,-11 2 6,-8-4-6,-5 2 0,-5-2-1,-1 2 0,-1-4-5,1 4 6,2-2 0,2 4 0,10-2 1,-1-1 7,7 2-7,2-3 7,4-3-8,-4 0 1,-5-1-1,-2-4-7,-5 5-16,-1-3-26,-5 0-59,6-8-68,7-80-200</inkml:trace>
  <inkml:trace contextRef="#ctx0" brushRef="#br0" timeOffset="346684.8292">32220 14203 256,'-24'-8'104,"6"0"-56,-20-3 21,8 3 6,10 1 33,6 1 28,4 5 17,5 1-31,2 1-16,0-2-2,2 1-73,5 0 104,-2-4-40,6 3-95,9-6-68,22-3 68,76-17 1,108-28 2,76-4 8,-112 23-4,-48 6 10,-34-2-16,-69 22-1,-8-4 0,-2 7 1,23-13 5,-10 7 0,-12 3-1,-3 5-5,-10 1-21,-11 9-66,-4-4-57,-11 13 30,-11 15 114,-16 25 8,-65 78 10,-60 51 16,-37-8 2,57-26 1,9-18-36,23-38 19,31-14-10,48-39-10,10-6 0,5-8 0,-13 22-6,15-19-7,10-17 13,8-11 21,6-6 60,-1-10-14,12-26-34,11-29-32,37-88 14,17-62-10,1-26-5,-29 61-18,-3-9-15,1 18-1,-14 34 19,-6 24 3,-25 71 12,0 10 1,-3 7 10,0-18 11,-3 20 29,-2 18-25,-1 12-26,0 6-48,2 16-8,1 19 19,6 27 37,12 77 17,19 42 4,17 18-11,-14-66-10,-4-9 0,-6-12 16,-4-4-4,3 7-12,-10-4 2,-6-11 4,-10-61-7,-2-8 1,-4-9 0,1 33-5,-2-18 5,-6-6 0,-2-11 0,1-9 0,0-7 42,-6-6 7,4-3-10,-7 0-18,-4-9 2,-5-5-8,-5-6-2,-5-10-4,-5-15-1,-6-13-8,-5-15-10,-7-8 9,-1-9 1,2-1-9,2 0 7,7 3-2,7 10 4,4 4 1,5 6 0,3 1 9,0-1-4,0-6-4,3 6 5,-3 1-1,3 9 0,2 10 5,4 13 7,8 14-6,5 4-4,0 11-8,8-1-9,0 4 0,0 0-2,4 4 2,-4-4-3,0 0 0,-4 0 2,4 0-20,0 0-5,0 0 8,0 0 8,0 0-5,0 0-15,0 0-29,0 0-43,0 0-57,0 0-133,-7 52-1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0T03:24:15.67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29685 17189 330,'1'-3'211,"-1"3"-56,0-2-10,2-1 4,-2 3 14,1-2-19,-1 2-21,0 0-31,2 0-28,-2 2-17,0-2-22,0 3-14,0 2-11,0 9 0,-2 25 6,-4 16 16,-5 19-20,-2 1 13,-2-7-6,-4-8-9,1-10-9,-1-12-28,-2-7-26,-1-7-54,5-2-54,4-9-69,7-7-27,24-43-95</inkml:trace>
  <inkml:trace contextRef="#ctx0" brushRef="#br0" timeOffset="196.0112">29695 17552 595,'5'-10'240,"2"3"-81,11-17-74,5 0-14,5 2-28,6-3-28,3 2-14,6 6 12,4-3-13,-1 5-20,-4 6-26,-9 5-49,-11 4-32,-11 6-94,-10 7-44,-56 51 4</inkml:trace>
  <inkml:trace contextRef="#ctx0" brushRef="#br0" timeOffset="385.022">29614 17817 859,'0'0'273,"0"0"-147,3 0-81,-3-2-28,2 2 19,6 0 16,12 0-5,13 0-7,17-1-22,11-6-18,7-4-37,-2-1-58,-4-6-32,-9 0-41,-8 2-110,22-26-89</inkml:trace>
  <inkml:trace contextRef="#ctx0" brushRef="#br0" timeOffset="638.0364">29943 17587 814,'-2'-2'222,"2"2"-87,-1-1-93,1 1-36,-3 0 6,3 1 37,-4 8-28,-6 11-20,-4 16 5,-7 21-6,-7 10 6,-2 4-6,-2-1 0,2-4 0,0-2-38,2-8-46,7-7-88,7-12-83,-3 15-84</inkml:trace>
  <inkml:trace contextRef="#ctx0" brushRef="#br0" timeOffset="849.0486">29935 17936 303,'2'0'495,"2"3"-363,8-1 24,6 5-39,2 1-31,8 7-17,-3-1-44,5 6-8,-1-1-8,1 3-9,-1 1-3,-2-5-48,-6 0-53,-1-6-53,-4-5-52,-2-7-44,16-44-52</inkml:trace>
  <inkml:trace contextRef="#ctx0" brushRef="#br0" timeOffset="1081.0618">30445 17281 996,'-1'-3'247,"-2"0"-100,0-4-84,3 7-34,2 0-1,-2 0-28,4 7-4,0 8-17,3 15 21,0 10 0,-1 5-41,3-4-73,-2-8-55,-5-7-14,-4-8-83,-21 11 35</inkml:trace>
  <inkml:trace contextRef="#ctx0" brushRef="#br0" timeOffset="1388.0793">30483 17242 625,'5'-10'207,"2"-3"-107,10-13-50,2-1 46,5-5 36,3-2-15,2 4-53,1 0-43,6 3-20,4 5-1,4 1 0,0 7-1,-4 4-20,-8 8-7,-13 4 2,-6 7 16,-6 4 9,-7 10 1,-4 12 28,-13 18 11,-7 13-17,-6 2-11,-4-6 2,4-14-8,-1-9-5,6-8-45,1-4-57,-2-1-75,1-1-147,-32 13-177</inkml:trace>
  <inkml:trace contextRef="#ctx0" brushRef="#br0" timeOffset="1713.098">30685 17289 375,'0'-3'211,"0"3"-106,0 0-30,0 0 0,1 3-15,-2-3-30,1 1-30,-2-1-10,0 3-107,-6 11-23,-9 3-17,-4 7-10,-3-1 7,2-8 160,8-8 123,4 0 69,3-7-44,5 1-46,2-1-19,2 0-43,5 0-40,8 0 0,15 0 44,13 0-20,11-1-24,0-4-38,-5 1-76,-14 4 24,-14 0 30,-12 4 0,-14 8-42,-17 8 77,-99 80-137</inkml:trace>
  <inkml:trace contextRef="#ctx0" brushRef="#br0" timeOffset="1944.1112">30208 17745 821,'-3'0'216,"3"-1"-89,-1-1-100,2 0-27,4 1 27,1 1 27,10-3 6,8-1-6,17-3-12,16-7-17,10-4-10,8-6-14,1-3 6,-7 2-7,-7 8-6,-12 1-21,-12 8-31,-8 4-31,-10 4-83,-3 4-107,8 11-45</inkml:trace>
  <inkml:trace contextRef="#ctx0" brushRef="#br0" timeOffset="2343.134">30488 17836 1034,'-2'-2'210,"2"2"-123,-3-1-87,4 2-9,-1-1 2,0-1 7,2 2-1,-4 3 1,1 8 0,0 4-1,-1 2-12,2-6-42,2-7-13,5-3 28,11-8 16,11-7 6,11-13 10,3-2 2,-9 5 5,-12 12-5,-12 8 6,-7 3 34,-5 1-5,1 5-22,-3 8 2,0 5 5,-4 6-4,1 2-10,0-2-29,2-9-13,4-6-20,-4-1-79,4-6-18,-4-3 32,-25-2-113</inkml:trace>
  <inkml:trace contextRef="#ctx0" brushRef="#br0" timeOffset="2930.1675">30549 17962 157,'-7'2'219,"3"-1"-13,-3 2-23,4 0-74,6-3-101,2 0 8,5 4 11,5 2 98,8 4-44,4 6-38,0-3-25,-3 5-7,-9 0-11,-6 6-12,-9 5 12,-7 4 1,-7 5 16,-5-1 6,-2-6-22,2-7-1,0-12 2,1-5-2,-1-3-36,1-2 15,0 0-21,5-2 18,7 0 23,5-2-29,5-1 2,12-2 28,12-4 39,12-2 13,11-7-14,4 3-25,0-1-5,-5 3-8,-6 3 1,-11 2-1,-11 8-27,-10 0-83,-14 10 8,-16 8-9,-16 10-49,-14 8-71,-11 7-47,-5-9 278,2-5 42,1-9 92,8-4-1,5-5-17,10-5 11,8-2 5,14-4 59,9-3-59,4 2-47,6 0-29,-2-2 2,1 1-23,4 2-29,10-1-5,10 2 62,10-2-12,11-2-16,4-1-25,-1-1-7,-5-1 5,-4-2-1,-5 2-7,-7 1-16,-7 0-29,2 1-15,-5-4-77,1-1-43,1-6-78,51-71-91</inkml:trace>
  <inkml:trace contextRef="#ctx0" brushRef="#br0" timeOffset="3604.2061">31352 17071 172,'18'-15'165,"-7"4"20,11-8 7,-8 10-17,-9 6 25,-4 3-11,-2 3-54,1-1-36,0-2-45,-2 2-44,-1 2-10,-8 11 0,-9 29 36,-16 17 0,-13 23-19,-7 2-8,-2-6-9,2-6 6,8-11-12,10-14-6,13-13 1,16-19-38,12-9 2,18-4 32,18-2 15,59-4 39,62-27 3,14-7-30,-89 23-6,-56 7-4,-4-4 4,-5 6-6,17-5-10,-9 2-64,-8 2-64,-11 2-30,-6 2 36,-8-5 51,-32-27-252</inkml:trace>
  <inkml:trace contextRef="#ctx0" brushRef="#br0" timeOffset="3852.2203">31509 17365 866,'0'0'222,"0"0"-136,2 0-61,-1 0 14,0 4 18,2 7-16,-2 23 8,-2 24 20,-8 77-36,-15 23-22,-16-4-1,23-109-2,4 0-8,-4-6-17,-9 39-22,1-9-12,6-13-21,7-4-42,4-15-46,8-8-133,20-9-251</inkml:trace>
  <inkml:trace contextRef="#ctx0" brushRef="#br0" timeOffset="4286.2452">31444 17626 983,'-6'-6'261,"3"3"-85,-6-7-86,8 10-33,-1 0 6,2 0 7,-3 4-14,-12 19-26,-15 21-3,-18 23-4,-11 21-23,2-2-7,9-15-5,12-13-24,8-19-20,10-13-44,12-13-49,6-8-62,11-9-122,20-10 133,18-20 52,14-18-34,6-3 62,-5 7 120,-9 10 116,-9 12 46,-10 11 22,-8 6 25,-5 9-71,-7 9 21,-7 1-23,1 5-14,-4 8 5,-1 8-20,-2 7-52,0 5-32,2-3-23,-1-5-15,5-2-51,0-6-59,0-2-109,5-6-78,22-4-187</inkml:trace>
  <inkml:trace contextRef="#ctx0" brushRef="#br0" timeOffset="4897.2801">31966 17693 593,'0'0'644,"0"0"-495,0 0-136,0 0-2,0 2 20,0-1 20,-3 14-10,-9 26 26,-4 24-13,-12 15-30,-3 5-24,2-15-15,5-15-44,7-16-13,4-13-27,5-17-42,6-5 21,2-9 18,2-10-91,6-14-4,5-16 137,4-8 60,10-7 5,-4 1 44,1 12 70,-12 15 55,1 11-41,-2 3-43,6 2-24,5 1-1,6 1 5,6 2-8,-4 7-1,2 0-29,-7 7-32,-3 4 0,-6 4 0,0 3 33,-7 3 24,-2 4-33,-8 15-1,-8 10 17,-12 10-14,-6 4-4,-4 0-8,-3-8-1,4-6-1,0-1-11,3-7 6,3-3-6,4-10-1,8-6 1,2-8 5,7-3-6,2-6 9,1-1 1,0-1 1,-5-6-11,-1 0 0,-3-3 0,-9-6-10,2 1 9,2-3 0,-6 3-25,6 6-23,0-1-71,0 0-107,-16-17-240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0T02:45:15.98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4882 2925 319,'-2'-13'135,"0"7"-27,-1-9-31,1 9-20,1 6-29,1 0 11,-1 3 42,-1 0 23,0-3-11,0 1-29,2-1-37,-2 3-27,2-3 0,0 1-12,0 1-5,8 5 7,3 0 9,9 8 1,13-1 1,16 8 5,15 0 3,61 11-3,22 2 0,2 7-5,-109-28 8,0 2-9,-2-1 1,38 12-1,-3 2 1,-2-1-1,0-5 0,7-7 0,54-4 8,32-16-7,24-26 7,-52 10-8,-16-1 2,-19 7 4,-65 13-6,-10 1 1,-7 1-1,22 3-6,-13 4 0,-8 3-2,1 1 8,3-2 1,7 4 5,15-6 1,11-4 4,58-8-2,18 0-2,-92 0-6,-2 2 0,34-1 0,-6 4-1,-11 7 0,-9 0-6,-6 8 5,-4-1 0,3 5-1,9-1 2,11 3 1,10 0-1,51 5 14,11-13-13,-91-14 0,-5-3 11,34-1-11,-12 1-1,-13 3 1,-14-4-1,-1 1 0,-1 2 0,8-5 1,3-2 0,6-1 0,1-2 0,1-2 5,1-3-6,-3 4 1,-4-2 0,-5 1 0,-7 6 0,-5 1-1,2 0 0,3-1 1,6-2-1,9 1 0,4-6 0,3 3-6,-6 5 5,-6 0-14,-14 2 7,-11-2 7,-11 6-14,-2-2 0,-5 4-9,-2-2 12,2-2 12,-2 2 22,0-2 4,2 0-1,0 1-17,-2-2 1,1 1 0,-1 0 0,-5-1 1,-4-3-10,-11-2-6,-15 4-3,-15 4 9,-56 12 0,-26 4 9,-1-11-3,97-7 7,4-1-12,1-4 31,-33-2-1,6-6-10,2 0-3,3 0-7,-1 3-10,-1 5 5,-4 1-5,-8 9-1,-4 3 0,-52 5 0,-19 7 1,4-8-1,106-4 2,-2-5 1,5-1-3,-35 0 6,7 0-5,5-1 5,2-2-6,-1 0 0,0 3 0,0 0 1,0 3-1,-8 0 1,0 0 5,-5 2-6,-4 5 9,-5-5-9,-45 1 1,84-6 5,-35 0-5,16-4 6,5-5 1,12-3 7,1 0 3,4-3-3,-1 0-8,-2-5-1,-2 1-4,0-1 5,-1 4-5,-6-4-1,-6 4 0,-2 0 0,-2-1-1,3 2 2,1-1-2,9 1 1,1-5 11,6 1-10,2-1-1,5 1 5,-2-2-5,3 1 0,-1 0 1,0 0-2,-4 1 1,-3 3-1,-5-1-1,0 2-8,-4 0 8,-3 6 0,1-1-14,-1-1 15,11 4 0,11 1 1,7 4 8,8-2-7,5 0-1,2 4 0,-4-1-1,6 1-1,1 0-6,2 0-5,-1 0-3,2 0-2,0 1-5,-3 3 5,2 8 1,-1 6-4,-1 5-5,2 10-1,1 3-2,4 2 11,2 4-10,2-4 12,11 6 6,6 1 3,8 0 6,5-1 6,4-2-5,5 0 7,0-8 1,0-3-8,0-9 0,8-3 5,1-8 4,9-2 1,5-6 7,49-4-3,14-14-3,4-2 0,-47 4-11,-55 9 11,0 2-12,-1 2 2,36 0-1,-3 6 0,2 4-1,6-3 8,51-1-8,16-9 9,13-23-7,-46-2-1,6-5 7,1 1-7,-2 13-1,-13 7 5,-8 2-5,5 1 0,-1 6 2,-9 6-2,-48-2 2,-2 2-2,-1-2 1,40 5 0,1 0 0,48-4 0,29-17 1,15-15 5,-66 8-1,-66 16-5,-6 0 0,-8 4-1,19 1-6,-13 1 5,-9 3-11,-4 5 4,2-1 8,7 0 0,5 1 2,3-2 5,-4-3-7,5-3 2,-6 0 4,-3-3-6,-6 1 6,-12 2-5,-1-2 5,-10 2-2,-1 0-2,-4-3 11,0-4-4,-6 1-3,5 3 5,3-1 2,3 3-12,3 1-1,-2 0-2,2 1 2,0-1-1,-1 0 0,-2 3-8,2-3-7,-5 1-1,-6 1 11,-5 3 6,0 1 0,2 0-6,8-2-2,4-2-5,3-2 4,0 0 8,0 0 1,-1 0 0,1 0 2,-2 0-1,-4 0 10,-1 1 2,-8-1-5,0 3 2,-4-3-10,0 0-16,-1-3-65,-2 2-111,-53-7-316</inkml:trace>
  <inkml:trace contextRef="#ctx0" brushRef="#br0" timeOffset="2262.1293">1942 3553 805,'-8'-10'180,"4"7"-47,-5-6-92,6 11-41,2 1-32,1 4-1,0 3 9,1 11 5,4 7 19,0 3 0,3 2 1,0-3 1,1-2 10,0-11-11,-2-1 13,-1-7-4,-3-1-2,4 0-8,-5-4-30,1 2-125,-11 4-91,-53 16-15</inkml:trace>
  <inkml:trace contextRef="#ctx0" brushRef="#br0" timeOffset="2522.1443">1444 3805 782,'-5'-5'177,"1"3"-33,0-6-94,3 10-50,1-2-20,0 4-11,5 5-11,4 12 22,1 13 20,5 15 0,0 8 10,-4 6-1,-4-1 3,-4-3 2,-2-7-5,1-13-9,-1-6-11,1-11-52,-1-12-30,2-4-77,0-8 34,4-13 68,21-100-308</inkml:trace>
  <inkml:trace contextRef="#ctx0" brushRef="#br0" timeOffset="3236.1851">1624 3915 330,'-4'-3'262,"4"-3"-89,-5 2-14,2 2-44,3 2-32,4-2-53,12-6-29,25-11 0,67-27 5,58-20 4,14 13 1,-64 31-1,-11 4-4,-65 15-4,-6 3 5,-6 1-7,28 5 0,-14 8-11,-13-3 4,-12 2-11,-8 0-11,-8-4 2,-8 4 27,-9 10 14,-14 7 1,-15 9-11,-14 6-4,-9-3-61,-5-1-4,-1-10 11,3-5-7,6-9-5,8-9 12,10-8 10,5-8 14,7-5 30,5-2 2,10 0 5,6 3 35,8 6 15,4 3-24,2 1-33,5 2-19,3 2-7,12-2 26,16 0 47,16-3-5,12-10-5,8 2-14,-5-4-10,-10 6-4,-19 6-8,-15 2-1,-11 3-21,-11 6-19,-6 13-8,-10 12 48,-12 13 15,-9 10-2,-6 6 5,4-6-17,6-11-1,13-4 0,5-14-1,7-5 0,0 0 1,0-4 0,-3 9 2,-3 2 4,6-5-5,0-7-1,6-6 0,1-10-12,4-2-6,5-2 18,12-2 17,16-12 15,17-6-1,13-6-7,-5-2-12,-13 9-3,-15 7-8,-18 8-1,-8 5-11,-8 2-62,-6 3-71,-9 3 60,-15 1-81,-97 9-105</inkml:trace>
  <inkml:trace contextRef="#ctx0" brushRef="#br0" timeOffset="3618.207">1879 4071 511,'-4'0'180,"2"0"-111,-7 3-69,1 11-17,-3 16 17,-4 16 11,-1 9 16,-1 17 1,1 4-10,-5 10-1,3-5-4,-4-3-2,2-10 1,5-20-11,5-16-1,6-18-9,5-9-41,4-15 38,11-14 11,12-19-122,14-19 51,12-11 72,-1 18 30,-8 17 24,-7 23-23,-9 16-20,1 13 13,0 8 33,1 7 18,-1 3-14,2 0-4,-4 1-31,3-2-13,2-4 2,3-1 2,5-7 5,6-5 4,7-14-26,4-14-56,0-6-136,97-85-111</inkml:trace>
  <inkml:trace contextRef="#ctx0" brushRef="#br0" timeOffset="3845.22">3118 3561 766,'-2'-2'282,"1"2"-127,-2-2-113,1 4-42,2 0 0,-1 0-17,2 5-11,1 7 28,7 8 0,5 6 0,0 2-81,5-4-84,3 2-104,38-10-112</inkml:trace>
  <inkml:trace contextRef="#ctx0" brushRef="#br0" timeOffset="4093.2341">3472 3684 534,'-4'1'204,"4"0"-204,-1 5-41,-2 4 41,2 9 8,-4 11 91,-5 15 45,-13 16-20,-8 13-34,-14 7-19,-9-5-23,-4 0-30,0-9-12,-3-3 4,3-2-1,3-1 0,4-9-9,10-10-24,10-11-37,6-17-23,8-11 6,3-12-57,-2-82-243</inkml:trace>
  <inkml:trace contextRef="#ctx0" brushRef="#br0" timeOffset="4315.2468">2927 3970 294,'3'0'504,"0"3"-440,11 4-64,6 15 0,13 4 14,4 13 46,6 6 10,5 4-2,4 5-8,5 7 40,1 6-22,0 5-52,-7-1-16,-11 0-3,-10-8-6,-8-3-2,-9-5-18,3-6-86,1-5-144,45-7-240</inkml:trace>
  <inkml:trace contextRef="#ctx0" brushRef="#br0" timeOffset="10017.573">4708 4620 141,'0'-1'85,"-2"-2"-31,1-1-6,-1 4 17,1 0 14,-1-4 8,-3 2-10,2 1-7,0-2-4,1 1 9,-1 0 12,0 0-24,2 0-13,-1 2-1,2 0-17,-2 0-8,2 0-3,2 0-3,-2 0 0,0 0-12,-2 0-5,2 2 1,2-2-2,-2 0 0,0 0-1,3 0-10,5 0 1,9-2 10,9-2 1,8 0 5,-1 2-6,-2 4 0,-8 2-7,-5 4 1,-5-1-5,-2 3-1,-4-1-1,-2 1-5,-1 1 0,-1-7 1,-3 0 17,0-4 9,-3 0 11,3 0 2,0 0 10,0 0 2,0-3 1,0 2-7,0 1-14,0 0-14,0 0 0,-1 1-90,-2 2-132,0 4-253,-14 39 322</inkml:trace>
  <inkml:trace contextRef="#ctx0" brushRef="#br0" timeOffset="12068.6903">4873 4357 214,'-1'-6'131,"0"0"-47,-5-2-27,2 4 19,2-1 7,0 2-10,-2 0-11,1 3-17,0 0-14,-3-1 23,0-1-3,-2-2-6,-6 3-24,5-3 2,-5 0-4,4 3-4,-1-2-6,2-1-3,-1 4-5,1 0-1,-2 4 0,1-1-9,0 2 7,-1 4 1,-1 0-8,3-1 8,-1 1 0,-1 3 0,2 1-5,-5 3-2,5 0 7,-2 4-11,-1-1 11,5 4-13,1 2 1,0 4 1,0 0 11,0 3-7,1-3 8,3 0-1,0-6-5,0 1 5,1 4-14,2-1 4,3 5-4,0-1 14,5 1 1,-2-5 2,3-4 5,-2-5 2,4-2-9,-4-1 1,1-7 0,2 6-1,-2-2 8,5-3-7,-3 4 0,2-2 5,4 1-6,-1-2 0,3-2 6,0-1-6,0 0 2,-1-1 7,-2-5 3,4-1-5,-6-6 11,0 1 12,3-5-3,0-1-7,2-8-2,-3-5-5,7-2-5,-1-6 1,-1-2-8,1-3 7,-2-2-7,-7 0 6,-1-5 1,-3 8 2,-1 0 5,-6 5 12,-2-2 18,-2 1-25,-8 1-14,0 3 13,-4 3-8,-1 1 1,2 1-11,-3 3 10,3 4-5,2 2-5,-1 1 7,4-3-8,-2 5 6,0 3-6,2-6-2,-2 5-16,-3-1 17,2 3 1,-1-1 1,-1 4-1,1 1-1,0 0 1,2 3 0,2 3 0,-2-2-2,4 1 2,-2 1-2,2-2-8,-3 7 9,2 0-5,-2 2 4,0-1-5,0 7-4,2-6-11,1 8-32,-1-1-48,4 7-14,2 6-38,1 10-119,-15 67-231</inkml:trace>
  <inkml:trace contextRef="#ctx0" brushRef="#br0" timeOffset="12773.7306">4135 5494 345,'-1'0'198,"1"0"-129,0 1-21,0-1 51,-2-1 21,2 1-3,0 0-35,2 0-38,-2 0-29,0 0-15,0 0-1,0 1-14,0-1-6,3 1-5,5-1 21,9 2 5,7-4 8,8 1-2,5-6-5,-1-1 10,2 1-10,-4-1-1,-4 4-16,-3 0-79,-4 8-94,29 4-60</inkml:trace>
  <inkml:trace contextRef="#ctx0" brushRef="#br0" timeOffset="13555.7754">4765 5302 328,'0'-6'153,"0"-1"-87,1-8-45,1-6-12,1 2 50,-3 0 35,0 0 26,-3 4-16,-2 4-38,-5 1-39,-2 5-12,-7 1 13,-4 4-4,-4 4-12,-3 2-11,7 4 6,-2 5-7,6 3 0,0 2 0,3 5-6,1 0 5,4 1-11,-1 3-3,3 3 3,3 2-17,3 2 7,6-2-2,3-4 15,2-5 9,2-5 12,5-3-3,3-9 6,0-6-2,4-4-1,-1-10-1,5-2 1,-1-9 0,-3-7-6,-1-3-6,-4-4 0,-1-3-9,-4 3 8,-3 4 1,-2 7 0,-5 10 1,-2 9 7,0 3 8,-2 4-16,1 4-12,-2-1-21,2 1-18,-1 6 45,-1 2 6,0 10 1,-1 11-1,-4 5 0,-1 7 1,2 4 8,-2 3-2,-1-1 2,-1 4-7,2-1 7,1-2-8,1 3 12,-1-3-13,3-7 0,4-8-2,1-6-13,5-4 8,-3-6-1,5-7 7,-4-8 1,1-2 7,-4 1 7,2-5-2,-2 0-5,2-5-1,2 5 5,3-1 8,8-7 7,6-4-1,9-7 1,7-13-26,3-1-33,-1-2-140,39-73-285</inkml:trace>
  <inkml:trace contextRef="#ctx0" brushRef="#br0" timeOffset="16505.9441">4135 5470 213,'-3'-1'138,"2"-1"-99,-4-2-20,2 2-8,-1-2 16,2 4 0,-1 0 1,2 0-5,1 0-16,-3 0-7,3 4 0,0-4 0,0 0 22,0 0 16,0 2 16,0-2 12,0-2 4,0 2-7,0 0-15,0 0-19,0 0-19,3 0-10,-3 0-10,1 2-10,2 0 10,1 0 8,4 0 2,0 2 6,3-1 2,0 1-1,1-1 16,1-3 11,4 1-2,-2-2-13,-3-2 5,6 2-6,-8-5 3,0 2 6,-1 0 5,-2 0-11,-1 0-12,1 4-8,-4 0-1,1 0 0,-2 0 0,0 0-6,3 0 6,1 0 0,3 0 1,3 0 1,0 0 7,3-4-3,-5 1-6,0-1 8,-3 1-7,-2 1 0,1 0 0,-6 2-1,0 0 0,0 0 0,0 0 0,0 2 0,0-2 0,-4 0-1,4 0 0,0 0 1,0 0 0,0 0 1,0 0 1,0-2 7,0 2-2,0 0 2,0 0 8,0 0-11,0 0 16,-9 4 19,-1-4-16,-1 1-17,-5-1-8,3 2 2,-2-2 4,0-2-6,0 2 7,0-1-6,-3-1-1,-2 2 0,-2 0 0,2 2-1,-5-1 0,1 2 1,0 0 0,4-2 1,0 1 0,0-2-1,2 0 0,4 0 1,4 0 0,-2 0-1,4-2 1,4 2 0,2 0 0,1 0-1,1 0-6,1 0-3,-1 0-1,0 0-2,4-1-5,2 2-5,7-1 4,8 0 16,9-1 1,7-2 1,3-1-1,-4-2 2,-3 0-1,-6 3 0,-4 0 0,-1 6-1,-2 3-1,1-3-4,-3 4 6,1-1-2,-3 1 1,-4-1 1,-5-2-1,-4-2 1,-1-2 0,-1 0 0,-1 0 8,0 0-8,0 0 2,0 0-2,-1 0 11,1 1-10,-2-1 0,2 0-1,-2 3-1,2-2 1,-1-1 0,0 0 0,-3 2 0,4-2 6,-1 0 3,0 0 6,-1 3 3,-1-3-4,-4 1-7,-3 2-5,1-2-1,-5 3 5,3-2-6,2 2-1,-1-2 1,2 0-6,5 0 5,2-2-20,-1 0-6,2 0-6,0 0-12,3 0-58,0-2-124,5 4-55,30-7 129</inkml:trace>
  <inkml:trace contextRef="#ctx0" brushRef="#br0" timeOffset="17942.0263">5320 4746 147,'0'0'196,"0"0"-86,0 0-40,0 0 13,0 0 7,-2 0-38,2 0-35,0 1-17,-1-1-11,2 3-81,2 4-104,14 44-11</inkml:trace>
  <inkml:trace contextRef="#ctx0" brushRef="#br0" timeOffset="19713.1276">7708 4447 111,'-1'0'190,"0"0"-38,-4 0-20,2 0-30,0 0-15,1 0-29,2-2-34,2 2-13,-1 0 28,1 0-6,-2 0-25,0 2-8,0-2-8,0 2 2,0-2-1,6 2-16,4 2 23,11 1 11,11 5 32,6-3-20,7-3-8,2-3 3,-3-2 12,-8-1-6,-6 0-12,-12 2-6,-9 0-6,-8 0-1,-1 0 1,-1 0 5,1 0 4,0 0-8,0 0-1,0-3-28,1 3-64,2-1-49,3-2-4,-2-3 38,13-18-65</inkml:trace>
  <inkml:trace contextRef="#ctx0" brushRef="#br0" timeOffset="19981.1429">7926 4267 256,'0'0'158,"0"0"-62,-1-2-8,1 2-11,-2 2-13,2-2-37,-1 0-27,-1 9-27,-1 7 27,-4 13 8,-5 17 31,-3 13-17,-5 13-2,6 4-19,2-7 10,4-10-11,1-10 8,7-9-8,0-10-2,-2-4-52,2-6-46,-1-8-20,-2-5-24,1-7 24,-13-36-96</inkml:trace>
  <inkml:trace contextRef="#ctx0" brushRef="#br0" timeOffset="20590.1777">7659 4196 327,'0'0'162,"0"2"-162,0 2 0,-2 2-12,0 4 6,1 5 6,-3 2 9,-2 7 6,0 7 36,-4 1 1,-2 11-23,3 6-2,3 7-3,2 6-15,0 7 1,4 9-2,2-1-8,4-8 1,0-13 0,10-13-1,-1-9 0,4-7 0,2-2-1,2-9 1,5-4 24,10-14 87,11-15-46,13-17-29,7-13-11,0-15 2,-5-11-7,-7 0-13,-12 3 2,-13 10 18,-14 2 8,-6 5-14,-10-4 0,-4-5-6,-9-2 7,-3 2-8,-9 5-13,3 1 0,-3 8 11,5 7-2,3 5-1,2 7-7,1 7 29,-1 2-13,0 10-6,-2 0-6,-8 6-6,-7 8-15,-11 11 6,-11 6 1,-3 7-7,5 3-12,11 4-16,9 3-91,10 4-16,5 10-78,3 119-46</inkml:trace>
  <inkml:trace contextRef="#ctx0" brushRef="#br0" timeOffset="21245.2152">7599 5670 307,'-4'-3'189,"1"3"-63,-3 0-24,5 0-37,1 0-26,1 3-21,1-3-18,7 4 10,1 3-2,14 2 52,6-1 6,5-2-12,4-4-18,3-2-12,-3-4-8,0-2-7,-3 0 2,-7 1-10,-2-4-1,0 6-14,-3-3-80,-2 6-89,-8-4-66,-4 4-26</inkml:trace>
  <inkml:trace contextRef="#ctx0" brushRef="#br0" timeOffset="21494.2294">7870 5453 458,'-2'0'237,"2"0"-118,-3 0-88,3 0-13,-2 4 0,1 2-18,0 7-22,-1 13 22,-4 16 23,-3 16 1,-4 7 0,-2 4-9,5-3-4,0-5-11,4-2-68,5-11-163,18 39 2</inkml:trace>
  <inkml:trace contextRef="#ctx0" brushRef="#br0" timeOffset="22332.2774">8283 5386 339,'-3'-13'135,"0"0"-39,-2-10-35,-2 6 19,3 2-31,-6 6-2,3 3-26,-2 5-6,-3 4 12,-3 7-21,-4 4 1,0 7 1,1 3-8,0 6-12,4 4 1,1 4-1,5 1-6,4 2-2,1-4 19,4-2 2,4-6-2,2-6-13,4-5 12,4-11 1,-1-4-24,1-6-11,5-4-18,-5-8 7,4-8-1,-2-2 17,0-8 20,0-3 4,-4 5 7,-5 5 1,-2 3 17,-5 3-1,2 8 16,-1 5 46,-4 4-16,-1 3-54,2 3-9,-1-2-27,1 3-12,-1 3 14,1 4 23,-1 11 2,1 4 15,-2 4 19,-2 2-2,0 1-17,0 2 30,-3 0-9,-1 5 16,0 1-19,-1-2-18,1 2-6,-2 3-1,3-3-7,-1-4 10,6 2-11,-2-7 2,3-6-1,0-5-1,2-6-17,0-3-4,2-5 0,0 0 21,0 1 3,4-3 11,-3 4-1,1-6-1,-4-3 24,0 0 41,0 0-2,0 0-8,0-2-7,0 1-15,3-8-15,4 0-13,7-8-5,-2-7-12,9-6-49,-3 0-61,0-1-50,3 0-118,-1-41-252</inkml:trace>
  <inkml:trace contextRef="#ctx0" brushRef="#br0" timeOffset="30793.7613">4817 3470 346,'-4'-13'237,"-2"3"-43,-4-8-76,-1 1-35,2 3-4,1 1-19,2 3-6,-1 2-16,4 4-13,1-2-24,1 6-1,1 3-14,1 0-34,1 1-63,1 5 9,3 6-1,0 6-46,-1 6-71,-3 44-38</inkml:trace>
  <inkml:trace contextRef="#ctx0" brushRef="#br0" timeOffset="30936.7695">4751 3706 36,'0'4'40,"2"1"-4,-2 5-6,2-1-16,-1 4 5,-1 3-3,-1 3-16,-13 46-84</inkml:trace>
  <inkml:trace contextRef="#ctx0" brushRef="#br0" timeOffset="31099.7788">4783 4147 315,'0'3'135,"0"4"-114,3 5-21,4 7-38,3 7-55,22 49-122</inkml:trace>
  <inkml:trace contextRef="#ctx0" brushRef="#br0" timeOffset="31242.787">4850 4563 118,'0'0'162,"-4"1"-51,-3 2-49,-2 4-32,-2-1-30,5 0-24,6-12-276</inkml:trace>
  <inkml:trace contextRef="#ctx0" brushRef="#br0" timeOffset="31993.83">7799 3465 485,'0'-1'243,"-3"-2"-87,3-1-105,0 4-36,0 0-6,-1 0-9,1 4 0,-3-4-14,3 4-162,-3 5-7,-2 7 86,3 10-4,-7 53-160</inkml:trace>
  <inkml:trace contextRef="#ctx0" brushRef="#br0" timeOffset="32173.8403">7877 3849 370,'-2'2'237,"2"-2"-166,-5 2-37,2 2-20,-1-1-8,0 7-6,-2 9 0,-1 4-45,-4 15-125,-19 86-97</inkml:trace>
  <inkml:trace contextRef="#ctx0" brushRef="#br0" timeOffset="32353.8506">7867 4345 78,'1'15'105,"1"-2"-20,3 10-13,-2-1-28,-1-7 13,-2-8 16,1-2-26,-1-5-2,0 0 10,0-4 10,-3 3-65,-26-24-261</inkml:trace>
  <inkml:trace contextRef="#ctx0" brushRef="#br0" timeOffset="33351.9076">6235 3576 309,'-2'-2'246,"1"2"-63,-1-1-39,0 1-12,-1 1-15,2 1-21,-1-2-21,2 3-41,-3-2-34,3-1-3,0 2-16,0 5-8,3-1 4,-3 4 17,2 0 6,-4 8 21,-1 2-9,0 7-3,-4 11 23,-4 3-13,1 12-7,-5-1 5,3 4-5,3-1-5,-5-6 4,7-8-10,4-8-1,0-11-2,6-5-16,0-7-22,7 0 28,-2 2 12,4-7 1,7 0 19,1-5-1,7-3-1,3-3-4,4-3-5,1-2-2,1-4-1,3-2 2,-1 1-8,1-4 1,2 3 0,-2-2 0,-5 7 0,-1-2 0,-9 6-1,-12 5 0,-6 0-6,-3 6 5,-6-3-10,2 0-4,0 3 9,-3-3 6,4 0 9,-1-3 9,2 3-18,-1-3-15,0 3-39,-1-4-43,-19-27-274</inkml:trace>
  <inkml:trace contextRef="#ctx0" brushRef="#br0" timeOffset="35904.0536">6400 3308 165,'-2'-6'90,"2"2"-29,-3-4 25,0 3-16,-4-4 20,1 0 17,2 2-16,2-3-4,2 3 5,2-1-14,-1 3-14,2 2-1,-1 3-10,-2 0-10,0 3-4,-2-2 2,0 2-5,2-2-6,-1-1 0,0 0 4,-1 0 5,2 0-4,0 0-19,2 0-16,-1 0-7,-1 0-11,1 5-3,-1-2 7,0 1 14,0 2 0,-1-2 0,1 3 1,-3 0-1,3-3 0,-4 1 1,2 0-1,2-4 1,-2-1 8,2 0-8,0 0 0,2 0-1,-2 0-2,0 2 2,0-2-1,-2 2 1,2 0 0,-1 0 0,-1 0-1,-1 0-5,1 9 6,-2-4 0,3 2-1,0 3 1,-4-2 1,5 0-1,-1 0 2,-1-2-2,2-1 1,0 1 0,-4 4 0,2 1 0,-1 1 0,-1 0 1,-3 0-1,3 3-1,-2-1 1,-1 3 0,1 1 1,1 1-2,0 2 0,0-1 1,1-3 0,-1 0 0,2-6-1,-2 0 1,2-2-1,-2-3 1,2 0-1,0-2 0,1 0-1,1 0 1,-1 2 0,-1 1 0,0-1 0,2-1 0,-1 0 0,1 5 0,-3-4 1,2-4 0,1 3 0,-1 0 0,0-6 0,2 3-1,0-4 1,0 3-1,0-3 6,0 0-5,0 0 5,0-3-6,0 3-1,0-1-17,0-2-11,2 2-23,0-6-95,-9-33-426</inkml:trace>
  <inkml:trace contextRef="#ctx0" brushRef="#br0" timeOffset="41596.3792">1960 6706 187,'-2'6'0,"2"0"-96,-5 10 66,2 0 30,0 3 10,-3-1-9,3 1 0,1-3 17,2 0-6,0-10-5,2 0-7,2-1-6,12 13 0</inkml:trace>
  <inkml:trace contextRef="#ctx0" brushRef="#br0" timeOffset="42216.4147">1647 6999 321,'-2'-5'187,"2"2"-23,-3-7-43,3 6-7,-1-3-21,-1 0-18,-1 1 6,2 0-1,-2 6-19,1 0-26,1 4-34,1-4-1,0 2-14,1 2-7,1 5-21,5 10 3,4 10 38,2 13-5,-5 6 0,-4 7 6,-2 4 6,-2-6-6,-2-8-9,2-10 8,0-10-30,4-11-29,1-7-92,1-13-35,6-10 107,22-102-187</inkml:trace>
  <inkml:trace contextRef="#ctx0" brushRef="#br0" timeOffset="42644.4392">1669 6915 366,'-4'-1'262,"2"-1"-83,-5-2-38,9 2-50,3 1-71,1-4-14,5-4 28,11-5-7,6-8-19,14 1 1,0-1 6,0 1-14,-6 13-1,-7 5-1,-3 6-8,-4 4 9,2 3 3,-2 4 8,10 1 4,3 0-2,1 4 8,1-2-21,-2 3 0,-4-2-21,-6 4 10,-11-3 10,-4-1 1,-8 4 0,-7 1 19,-7 8 17,-13 6 0,-9 8-3,-8 9-9,-4-8-13,7-2-5,9-11 1,6-16 4,11-1-2,3-7-9,-4-3 0,2 3-17,-1-3-25,-1-4-25,-1-2-32,3-4-104,-5-9-82,-24-47-79</inkml:trace>
  <inkml:trace contextRef="#ctx0" brushRef="#br0" timeOffset="43019.4606">1781 7108 279,'-3'-4'216,"0"0"-15,1-6-54,1 5-48,4 1-30,6-4-33,8-5-24,12-6-3,16-4-8,4-1 9,-1 4-4,-5 7-6,-13 9-8,-12 4-13,-12 4-66,-6 2-66,-5 7-7,-7 9 134,-7 12 25,-15 11 1,-7 6-48,-2 0-9,6-9 32,9-14 23,12-7-4,6-12 6,7-6 69,3 0 24,0-3-13,3-3-16,-1 3-4,2-3-48,6 0 12,4 3 53,8-1 11,8-1-34,5-4-31,2-5-23,4-2-24,-4-6-20,-2-4-34,-7-1-93,14-57-76</inkml:trace>
  <inkml:trace contextRef="#ctx0" brushRef="#br0" timeOffset="43439.4846">2039 6512 513,'-3'-8'204,"2"6"7,-6-4-107,4 6-104,2 4-8,-3 8-20,-1 11 28,-4 22 20,-1 21 2,-5 16 8,0 12-3,6-1-7,0 0-2,5-11 9,2-5 13,2-10-1,6-5-10,-1-5-8,4-4-11,1-8-10,5-2-1,7-12 1,2-6 7,4-5 16,2-7 7,0-7-2,-4-6-1,-3-3 9,-6-3-7,6-4-13,-6 1 1,4-8-5,1 1-5,3-7-7,0-2-28,1-1-52,0 0-49,-3-1-63,1 3-112,18-37-46</inkml:trace>
  <inkml:trace contextRef="#ctx0" brushRef="#br0" timeOffset="43806.5055">2508 6753 670,'-6'-8'197,"3"2"-4,-5-9-88,6 9-30,2 3-12,0-4-12,0 1-12,4 0-22,2 0-17,3 0-32,4 2 18,-3 3 13,4 1-7,-10 0-16,-2 1 12,-2-1 10,0 3-7,-2-3 9,2 0 14,2 0-14,2 1-33,5 4-4,6 0-94,2 7-73,-4 0-39,-6-2-6,-5 0 20</inkml:trace>
  <inkml:trace contextRef="#ctx0" brushRef="#br0" timeOffset="44333.5358">3142 6344 674,'-2'3'124,"-6"5"-91,-9 4 6,-12 5 81,-6 1-3,-11 6-36,-4 0-28,1 0-34,2 2-7,0 0-4,4 1 1,1 0-8,3-2 5,8-8-6,8 2 1,0-7-1,6 2-45,-4-1-32,2 1-35,1-2-61,3 0-16,3-5 60,5-1 62,2-3 50,5-3 17,5-6 7,5 0 56,2-4-15,4 3-3,-2-4 14,-1 7 10,1 3-2,-1 6-23,-2 6 59,2 6-4,1 11-37,0 9-14,-2 14-14,3 10 11,-4 7-19,-4 10 1,-1 3-7,-5-6-19,-2-2 6,-3-9-7,1-10 1,0-1 0,1-4 14,1-8-13,-1-6 10,1-6-2,1-14-10,0-7-35,1-5-11,2-6 4,2-13-45,5-10-168,52-115-126</inkml:trace>
  <inkml:trace contextRef="#ctx0" brushRef="#br0" timeOffset="44620.5522">2992 6628 665,'0'-4'235,"2"0"-107,-1-4-65,4 2 1,-5 0 41,2 0-28,1 2-10,-6 4-67,1 4-27,2 10-24,5 12 47,-1 17 4,0 11 19,-1 6 4,0 0-11,2-6-12,-2-18-30,0-12-21,-2-12-35,3-9-23,-4-6 34,-2-7 48,2-10-240,-2-89-185</inkml:trace>
  <inkml:trace contextRef="#ctx0" brushRef="#br0" timeOffset="44996.5736">3061 6570 28,'-1'0'520,"1"0"-338,0-3-77,0 3-18,1 0 1,5-4-26,6-3-20,17-4-18,14-8-15,18-5-8,12 1 7,-3 3-7,-9 2-1,-19 13 0,-14 7-17,-15 1-35,-8 6 40,-7-4 11,-2 3 2,-6 6 22,-5 5 27,-9 11 4,-6 11-2,3 4-20,5-4-25,5 7-6,11-2 5,-4 7-5,7-2 8,-4 3-3,1-12 3,2-4-3,1-11-5,-1-10 0,1-8 0,-1-3 13,-4-5-14,-2-2-6,-8-5-78,-3-10-87,0-10-158,-34-83-44</inkml:trace>
  <inkml:trace contextRef="#ctx0" brushRef="#br0" timeOffset="45311.5916">3134 6802 93,'-9'-4'81,"6"-3"33,-1-1 16,4 2 8,4 0-37,6 0-59,3-2-20,4 2 7,3 1-17,7 2-3,3-1 0,-2 4-8,0 2-1,-6 2-37,-9 1-80,-9 5-15,-7 3 27,-9 1 105,-10 11 8,-5 6 5,-12 3 5,-2 1-10,3-7-8,11-7 17,11-12 85,11-5 30,7-4-126,4-1 27,3-2-27,6 0 81,4 3 0,2-2-17,1 0-34,3-2-12,-3 0-24,0-1-12,-6-1-60,-2-2-108,16-36-87</inkml:trace>
  <inkml:trace contextRef="#ctx0" brushRef="#br0" timeOffset="45567.6063">3189 6622 639,'0'0'139,"1"2"-139,-1 4-25,4 8-10,-3 9 35,2 12 71,-1 16-23,-4 16-2,-2 12-14,-5 2-5,0-1-12,-1-8-5,3-12 2,3-11-12,0-15-14,2-9-44,-2-7-58,-1-7-20,-6-1-38,-27-14-113</inkml:trace>
  <inkml:trace contextRef="#ctx0" brushRef="#br0" timeOffset="46549.6625">2940 7045 352,'-4'-4'266,"1"3"-47,0-5-74,0 6-83,3 0-62,0 4-12,4 9-18,-2 9 30,5 17 36,-3 16 4,-1 6-14,-3 5-25,0-3 5,0-2 15,-3-8-21,2-8-6,-2-11-51,3-14-40,3-10-38,1-10 15,-1-15 84,2-14-42,4-20-81,-3-13 13,1-8 85,-3 1 61,0 11 73,-6 15 113,0 14 14,1 11-46,1 9-58,1 2-43,4 3-37,4 2-15,12 1 0,11-2 1,8-1 14,12 4-7,3-2-7,2 0 3,1-2-4,-6 3 4,-1 1-5,-8 0 0,-8 3 0,-11 3-21,-14 4-16,-6 2 37,-5 3 30,-5 3-9,-1 9 12,-4 8 6,-2 3-5,2 7-11,-1 0-11,2-3 3,4 2-14,2-3 17,-2-3-10,-3-6 1,1-5-2,1-9 5,0-7 3,0-5 3,-6-3-4,-1-4-14,-6-8-64,3-12-64,-2-13-55,4-11-108,0-14 59,0-3 52,3 2 180,-4 11 27,1 9 46,2 13 76,0 11 2,7 9 67,3 3-79,3 4-93,0 2-46,0 1-36,0 5-21,-3 10 57,-2 9 9,-6 9 7,-4 5 7,0 3-16,-5-2 10,6-5-11,8-11-6,6-8-30,7-7-45,9-5 75,4-1 50,8-5-14,5-10-15,7-8-8,2-9-13,-1-5-1,-4 0-7,-10 0 2,-11 2 6,-10 8 0,-10 4-13,-3 9 13,0 1 68,0 8-23,5 4-45,2 8-15,2 7 15,1 10 0,4 9 23,1 1-11,-1-2-3,2-9 1,0-6 2,-5-11-12,2-3-12,2-10-127,7-8-169,56-80 23</inkml:trace>
  <inkml:trace contextRef="#ctx0" brushRef="#br0" timeOffset="46769.675">3822 6940 721,'0'-1'204,"0"1"-57,0-3-105,2 6-14,7-6-7,16-1 24,19-6 12,16-4-19,12-3-23,-1 0-8,-11 4-5,-12 3-2,-13 6-31,-15 3-52,-8 1-40,-8 0-51,-19-17 27</inkml:trace>
  <inkml:trace contextRef="#ctx0" brushRef="#br0" timeOffset="47060.6916">4064 6641 253,'-3'0'508,"1"0"-402,0 3-106,2 6-15,0 11 15,0 19 21,-3 22 56,-2 26 1,2 63-26,-8 21 14,9-121-15,-3 2 0,-5 48-37,3-12-2,1-12-3,5-8-8,1-12 5,5-11-6,-1-11-57,6-17-37,-5-7-40,0-10 44,-1-14 89,-1-13-102,0-19-74,1-139-135</inkml:trace>
  <inkml:trace contextRef="#ctx0" brushRef="#br0" timeOffset="47264.7033">4013 7018 801,'-2'4'182,"1"-4"-182,-4 9 6,-1 5-6,-7 14 85,-2 5 10,-3 14-28,-1 4-31,-3 6-6,-2 6-10,-2 3-7,1-5-13,4-4-36,9-18-78,6-13-97,13-22-257,46-52 287</inkml:trace>
  <inkml:trace contextRef="#ctx0" brushRef="#br0" timeOffset="47444.7136">4090 7194 674,'3'5'160,"1"-3"-142,9 9 20,0 5 61,1 5-8,4 4 1,1 3-34,1 5-25,0-1-15,0 0-18,-2-6-49,-1-5-100,-4-7-40,0-7-46,12-39-23</inkml:trace>
  <inkml:trace contextRef="#ctx0" brushRef="#br0" timeOffset="47915.7406">4547 6873 171,'0'0'640,"0"-3"-472,1 2-138,1 1-29,2 0 5,7 1 20,10 3 7,9-1-9,6 4-11,7 4-7,0 6-6,-8 7-51,-11 7-58,-14 8 35,-14 0 58,-16 5 16,-12-3 24,-5-4 3,3-10-14,6-9 1,14-8 7,4-10 25,8 0 13,2-4-26,2 2 1,1-2-34,0 4-52,5 3-32,6 4 84,-1 1 11,4 11-10,3-1 15,-4 7 1,0 3-1,-1 2 25,-3 0-19,-4 1-10,-4-1 0,-4 2 9,-6-3-13,-5 4 5,-8-1 13,-6 1 1,-7-1-2,0-3-4,8-13-7,1-6 5,6-16-19,3-8-21,-2-18-139,3-14-113,-17-135-189</inkml:trace>
  <inkml:trace contextRef="#ctx0" brushRef="#br0" timeOffset="48305.7629">4548 6918 488,'0'0'264,"0"4"-264,-1 6 42,1 8-42,1 9 99,-1 10-4,-1 12 4,-6 10-32,-4 4-22,-7 5-7,-2 3-17,-5-3-8,0-5-1,4-8-1,4-14-11,2-9-8,8-19-43,5-7 5,3-13 26,4-11-224,5-15-61,5-9 173,6-6 84,5 2 48,4 9 15,0 11 72,0 9 26,-2 15-11,-5 7-3,1 10 37,4 10 1,3 6-26,4 5-12,2 3-51,0 0-21,0 2-14,-3-3-13,6-2-13,3-2-88,5-9-17,8-5-28,1-8-107,65-49-56</inkml:trace>
  <inkml:trace contextRef="#ctx0" brushRef="#br0" timeOffset="67809.8785">5576 6696 688,'-7'-10'121,"2"3"37,-6-5-52,8 5-8,0 4-17,3 6-27,0-3-8,0 0-22,2 1-24,-1 1-11,0 10-2,4 5 2,-1 11 11,-1 7 1,-2 12 7,-5 4-7,-5 8 6,-6 3-5,-2 2 4,-2-3-5,4-7-1,8-13-50,5-7-68,5-9-40,5-11-94,0-7-24,16-37 38</inkml:trace>
  <inkml:trace contextRef="#ctx0" brushRef="#br0" timeOffset="67974.888">5523 7125 187,'2'-13'125,"0"1"23,5-11 1,9 5-37,4-1-25,10 4-24,6 0 2,3 4-8,1-1-18,-1 2-14,-3 7-8,-6-1-16,-2 4 4,-6 0-5,-2 7-36,-2 3-148,10 39-139</inkml:trace>
  <inkml:trace contextRef="#ctx0" brushRef="#br0" timeOffset="68170.8992">5421 7508 590,'1'-2'297,"5"-2"-192,12-8-45,14-5-18,10-10 25,11-3-2,5 0-29,-5 4-21,-3 7-12,-6 0-3,-7 5-20,-6 2-119,-11 0-184,-11-25-221</inkml:trace>
  <inkml:trace contextRef="#ctx0" brushRef="#br0" timeOffset="68409.9128">5645 7300 600,'-2'0'152,"0"2"-95,-8 2-14,-6 8-2,-5 9-1,-9 13-1,-4 13-10,0 13-10,3 7-13,6 8-5,9-7 0,7-3-1,8-9 0,5-14-24,4-12-39,1-15-76,4-12-23,4-15 54,3-21-60,46-105-39</inkml:trace>
  <inkml:trace contextRef="#ctx0" brushRef="#br0" timeOffset="68565.9218">5594 7612 96,'3'-4'160,"-1"4"-26,4-3-70,0 10-23,5 3 49,4 8 12,2 5 9,1 3-18,0-1-36,2-1-15,5-2-15,4-5-20,5-8 10,3-6-17,6-11-9,0-10-120,-1-5-62,37-67-73</inkml:trace>
  <inkml:trace contextRef="#ctx0" brushRef="#br0" timeOffset="68785.9344">6025 7089 667,'0'-3'181,"0"2"-50,2-3-59,2 0-8,13-3-20,11-4-16,15-4-19,10 2-8,8 0 7,-1 0-8,-1 4 0,-7 7-49,-11 2-86,-12 5-45,-14-2-57,-38 5-107</inkml:trace>
  <inkml:trace contextRef="#ctx0" brushRef="#br0" timeOffset="69003.9467">6164 7018 478,'-3'-4'184,"2"4"-50,-1 0-59,-1 8-68,0 6-7,0 13 30,-1 18 7,4 14-4,0 5-12,0 10-3,3-4-17,1-2 8,-1-9-3,2-7-6,-1-7-7,-1-8-65,-3-6-52,-3-8-82,-16-9-70</inkml:trace>
  <inkml:trace contextRef="#ctx0" brushRef="#br0" timeOffset="69348.9665">6149 7455 178,'5'-23'161,"2"2"-17,9-27-6,3 11-32,-2 5 10,3 5 1,-1 5-39,-1 7-47,3 7-21,1 4-10,-2 8-2,-1 2-19,-1 7-9,-7 3-16,-5 7-29,-8 5 45,-10 5 21,-12 6-21,-12 6-77,-9 7 5,-1-1 21,12-12 51,8-14 22,18-12 7,8-12-13,7-2 14,6-5 87,11-2 3,6-6-45,7 2-22,1-2-8,-2 6-9,-2 5-6,-7 6 0,-10 4-29,-7 8-92,-9 3 17,-12 7 95,-12 8-25,-88 77-169</inkml:trace>
  <inkml:trace contextRef="#ctx0" brushRef="#br0" timeOffset="69536.9773">6145 7922 605,'3'-6'213,"3"0"-94,6-8-62,7 2 64,1-2 8,3 3-39,1 3-52,5 2-20,3 5-17,1 1 8,6 0-9,6 1-59,5-1-86,77 0-391</inkml:trace>
  <inkml:trace contextRef="#ctx0" brushRef="#br0" timeOffset="71900.1124">7027 7274 318,'-3'-7'205,"3"7"-133,-2-7-45,2 4-6,0-1-3,0 2 38,-1-2 59,1 1 23,-2 0-30,1 6-25,-1-3-10,1 0-1,1 0-6,0-3-24,1 3-24,2 0-18,-1-2-4,1-2-22,3 3-13,4-2 39,6 0 5,8 0 2,3 0-7,-6-3-15,-2 5-6,1-2 3,-5 3-10,7-4-10,2 0 4,9-1-8,1-4-9,0 0 9,-8 2 15,-10 0 15,-9 7 10,-8 4-10,-5-1-22,0 2 34,-4-1 22,-2-1 47,0 1-10,-6-2-23,6 0-5,2-2-10,6 0 9,4 0-30,2 0-38,3 2-17,-1 3 37,2 6 18,-2 5 11,3 5-11,1 7 9,-3 3-8,-1 6-1,-2 1 1,-1 1 6,2 6-5,1 0 5,1 3-7,-2-3 1,2 0 5,-2-2-6,-2-2 0,-1 2 1,-1-2 6,-2 8 8,0 0 0,-2-4-3,-2 2-6,2-6-5,1-6 1,-1 3 3,-6-5-4,2 2-1,-2-5 2,-2-4 7,1-3 13,0-8 11,0-3 6,0-6 2,1 0 1,-2-4-12,0-4-8,-4-1-7,-1-9-5,-3-4-10,2-10-1,-3-5-32,5-5-32,-1-2-2,2-2-32,3 1-68,6-10-122,5-109-236</inkml:trace>
  <inkml:trace contextRef="#ctx0" brushRef="#br0" timeOffset="72418.1421">7426 7271 476,'0'-4'166,"0"4"-46,4-4-120,6-2 5,17-2-5,13-10 13,11-1-12,2-1 10,-7 2-4,-14 5-5,-15 7 8,-11 4-2,-6 2-8,-4 3-19,3 1 4,-5 6 15,4 3 64,1 3-26,2 1-26,6 2-11,0 6 4,3 1 13,1 0-9,2 3-3,-4 1-6,-3 0 0,-4 0 0,-4-1 18,-4 5 31,-3-3 4,-6 1-7,-3-5 1,-1-1 31,-5 0-9,-3-3-8,-2-5 13,-2-1-13,-4-3-19,0 0-16,0-6-8,2 0-11,3-5 8,6-3-9,5-3 0,4-3-6,6-4-52,2-2-106,20-41-205</inkml:trace>
  <inkml:trace contextRef="#ctx0" brushRef="#br0" timeOffset="73927.2284">7055 7012 626,'-2'-6'171,"-1"0"-39,-1-3-30,-2-2-3,2 4-1,3 1-13,-1 2-14,4 2-38,-1 2-33,1 0-6,0 0-8,-2 2-5,4 0 8,5 0 11,1 1 1,6 0 0,0 1 0,4-4 1,0-3 8,7 2 2,8-5-1,5-2 8,14-1-8,2 0-2,-3 4-9,0 0 6,-9 3-5,-6 1 0,-8 1 0,-5 1-1,-5 1 0,1 2 0,-2 0 0,8-2 1,4 2 0,9-2 0,4-2 1,4-3-1,-4 0 7,-5 1-7,-10-5 0,-10 6-1,-13-1 9,-2 2-1,-4 0 20,-4 0 53,2 0-4,-2-1-8,1-5-23,0 2-31,-2-2-7,0 0-7,2 2 11,-2-2-7,2 1-5,-3-3-9,-4-2-3,1 0 0,-5-6 3,-4 3 9,-2-5 0,-1 1 1,-3-2-1,2 2 7,-3-3-6,6 1 5,-2 3-4,8 0-2,-1 4 8,5 2-7,3 1 0,3 8 0,2-2-1,1 3-11,0 3-13,3-3-15,0 1-13,3 8 13,7 0 39,10 4 6,7 7 4,4-1-1,2-3-1,1 6-8,-7-4 1,-3 3-1,-5 2-1,2-1 1,-3 2-2,-3-1 1,-5-1-1,-2-4-10,-4-3 3,-6-3-12,-1-2-1,-2 0 10,0-3 6,-4 1 6,2 2 11,-1 0-4,-2-1 2,-1-2 0,1 0 8,-5 1-17,2-1-15,-1 0-89,-1 3-146,-7 5-115,-37 18-247</inkml:trace>
  <inkml:trace contextRef="#ctx0" brushRef="#br0" timeOffset="75324.3083">8365 7354 553,'-2'-1'147,"2"1"-56,0 0-59,-1 1-5,1-1 25,0 0 16,0 0-11,1 0-20,1 0-4,0 0-15,0 0-7,4-1-4,5-2 7,4-1-2,1 1 0,8 1-12,3 0 5,6 1-5,11-2 0,6-3 2,0 3-2,-3-1 2,-7 0 3,-12 2-5,-8-2 0,-10 0-11,-3 2-17,-4 1-31,-4-4-47,-21-15-451</inkml:trace>
  <inkml:trace contextRef="#ctx0" brushRef="#br0" timeOffset="75692.3294">8272 7963 521,'0'0'282,"0"0"-219,2 0-63,-1 0 0,2 0 42,2-2-10,8 2 4,8 0 37,9-1-16,10-2-22,3 2-4,-1-2-11,-1 0-1,-1 2-11,-3-3 13,-3 3-8,-2-4-7,-8 0-4,-9 1 4,-5 0 0,-6 2 3,1 0 0,3-5 4,2-4-13,-1 0-16,6-3-56,3-2-56,-2 6-115,12-21-282</inkml:trace>
  <inkml:trace contextRef="#ctx0" brushRef="#br0" timeOffset="76629.383">9465 7118 649,'-2'-2'195,"2"1"-70,-1-2-11,1 3 0,-2 0 22,2 0-19,0 0-45,0 3-49,0-3-23,2 1-29,-2 8-22,1 1 29,2 15 5,2 9 17,-4 6 13,0 6-13,-3 0 0,-3 3-6,-1 0 12,-1 4 7,-3 5-5,0-1 1,3-2-8,1-2 6,2-6-6,3-9 0,0-8 5,-1-6-5,0-3-1,0-2-1,0-4 0,1 1 0,1 0 1,0 2-1,0-5-7,3 1-12,3-6-2,-2-4 22,1-1 7,1 1 2,1-1 2,6-3 1,1-3 0,2 2 1,8-5-1,6 0-4,6-4-1,6-1-6,9-1 5,2-8-5,-4 6 1,-5 2-1,-13 7-1,-13 1 1,-8 1 5,-6 6-6,-4-3 9,0 0-8,0 0 5,4 0-5,0 0-1,4 0 1,2-3 9,3 3-9,-3 0 0,-4 0-1,-2 0 1,-4 0-1,0 0 1,0-2 8,-3 2 5,2-1-14,-1 1-36,2-6-65,0-4-224,9-27-410</inkml:trace>
  <inkml:trace contextRef="#ctx0" brushRef="#br0" timeOffset="78972.5169">9306 6989 312,'-4'-4'168,"2"-1"-75,-4-5-12,4 3 28,-3 1-7,1-4 5,2 7-11,-1 3-14,3 0-35,-3 0-20,2 1 6,-1-1-12,2 0-3,-2 2 7,0-2 13,2 0 16,-2-2 22,0 1-4,0-3-27,-3 0-13,-2-3-17,2 3 0,-1-3-14,2 3 0,-1 0-1,0 4-1,3-2 1,0 2-1,1 0-5,1 0 6,1 0-1,-1 0 0,4 0-11,0 0-10,-1-2 7,0 2 14,1-1-14,1-2 14,4 0 1,12-4 5,11-5 32,18-1-4,8-7-9,0 7-12,0-1-6,-3 6 3,0 2-9,-1 5 1,-6 4-1,-2 3-5,-7 2 5,-6 1 5,-2-2-4,-5-2 0,-4-2 4,-4 1-4,-8-4-1,-4 0 0,-4 1 15,-4-2 6,0 1 3,-4-3-24,-4-4-13,-5-4-8,-4-6 21,-2 3 13,0-4 2,-1 3-1,3-3-8,2 2-5,-5-3 0,2-4 8,-1 4-3,2-1-6,2 4 1,4 2 0,4 9 0,5-2 5,2 7-6,2 0-12,2-2-20,2 2-14,5 6-14,6 2 40,9 10 20,8 4 11,3 7-4,3-2 2,-4 3-8,-5 1-1,-4-3 1,-1 1 0,-7-2-1,-1-4 0,-6-2-6,-6-4 0,-2-3 0,-4-3 0,-2 3 6,-4 2 15,-7-2 8,3 1-5,-3 1-18,0-4-27,5 5-114,-2 2-89,4 7-82,10 59-164</inkml:trace>
  <inkml:trace contextRef="#ctx0" brushRef="#br0" timeOffset="79371.5398">10422 7540 186,'-1'6'100,"-2"-2"41,3 6-46,-2-5-10,2-1 19,0-4 20,2 0-14,-2-2-5,3 0-6,-3 0 28,0-1 13,-3-6-38,0 1-66,-3-4-17,0-1-13,0 5 1,2 4-6,1 3 0,1 1-1,2 0-32,0 1-114,-1 7-107,1 7 37,1 10-423</inkml:trace>
  <inkml:trace contextRef="#ctx0" brushRef="#br0" timeOffset="80181.5861">10929 7200 204,'-4'-8'283,"-2"1"-124,-4-11 2,-1 4-20,-2-4-29,-1 5-17,2-3-49,-1 2-34,-1 6-12,0-3 0,5 5-9,-2 6 0,-5 0 9,1 10-1,-8 5 1,-2 8 0,-3 7 1,0 4-1,6 3 0,4 3-8,4 0-9,14-1-2,4-5 11,4-2-13,7-8 5,2-4 16,7-8 18,-6-4 7,6-13 7,-2-5-10,2-5-2,-1-9-2,1-7-12,2-3 4,0-6-9,-4-3-1,-2 6 6,-4 1 0,-9 6 2,-3 5 28,-6 12 31,-1 3 13,1 6-26,-1 4-54,2 0-17,1 4-18,-6 6 17,3 7 18,-1 11 8,-3 10-7,3 6 1,0 1 4,-4 6-5,-2 3-1,0 1 1,-1 7 0,-2 2-1,0 6 6,0 5-4,1 2 8,3 0 14,-1-7-9,4-11-4,3-13-11,1-11-5,4-12 4,-2-13-14,3-3 15,-2-7 0,1-4 46,1 1 25,7-7-5,3-4-36,7-11-14,4-6-8,4-3-1,1-3-7,2-4-59,0 0-92,1-3-175,36-79-573</inkml:trace>
  <inkml:trace contextRef="#ctx0" brushRef="#br0" timeOffset="86084.9237">4887 4706 70,'0'2'0,"-2"18"-49</inkml:trace>
  <inkml:trace contextRef="#ctx0" brushRef="#br1" timeOffset="97927.6012">5117 4640 108,'0'-3'115,"-2"0"-38,1 0 17,-1 1-22,1 2-21,-1-1 3,1 1 0,-2-2-9,-2 0-7,-2 0-7,3 0-17,-1 1-8,2-2-6,3 3-24,0 0-88,1 3-71,3 0 66,10 9-42</inkml:trace>
  <inkml:trace contextRef="#ctx0" brushRef="#br1" timeOffset="100448.7454">5122 4802 360,'0'0'240,"0"-4"-210,0 1-30,1 3 0,-1 0 97,0 1 0,0-1-31,-1 2-10,1-2-31,0 4-17,0-4-2,-3 0-6,3 3 17,0-3-11,0 0 7,0 0-2,3 0 4,-3-3 3,1 3 4,-1 0 2,0-4-3,2 4 8,-2 0-1,0 0-4,0-2-12,0 2 14,0 0-1,-2-1 1,2 2-8,0-1-2,-1 0-4,1 0 5,0 0-5,0 0 3,0 0-14,0 0 6,-3 0-6,3 2 0,-2-2-1,2 0 6,0-2 0,0 2-5,0 0 4,2 0-5,-2 0-8,0 2 7,0-4 0,3 2 0,-3 0 1,0 0 0,0 0 11,0 0-2,0-1 6,0 1 6,0-4-8,0 4-4,0-1-1,0 1 1,0 0-2,0 0-6,0 0-1,0 1-8,1-1 2,1 0-4,-1 0-4,6-1 14,5-1 0,11-2 1,2 0-1,3 3 0,-6-2 1,4 3-2,-2 3 2,-2 0 0,1 1-1,-1 0 0,0 2 0,-2 0 0,2 0-1,0 2 1,4-2 0,-3 6 0,3-6 0,2 0 0,-4-1 1,3 1-1,-3-2 0,-1 2 0,-3-3 0,3 3 0,-5 0 1,3-2-1,-1 2 0,2-3 0,-1-2 1,7-1 0,-2-1 0,0-2 1,-1 2-1,-2-2 1,0 1-1,-3 2 0,0-2 0,3 0 0,1 0-1,3 1 1,-1-2-1,3 3 1,4-2-1,-5 1 0,1 1 0,-3-4 1,-5 2-1,-4 0 1,-4 2 0,-3-2 0,-4 2 0,2 0-1,5-2 0,8 1 1,4-6-1,5 1 0,2-1 1,-1 1 0,-4-7 0,-5 6 0,-4 1-1,-6 4 0,-8 1-1,1-2 1,2 3 0,1-4 0,2 2 0,8 1 0,6-3 0,4 1 0,4-1 0,4 0 1,-3 0 0,-7 2 0,-6 2-1,-8 0-7,-6 0 5,-3 0 1,1 2 0,6 1-1,6-2 2,3 1 0,6 0 2,1 0-2,-1-2 1,0-2 0,-4 0 0,-3 0 0,-5 2-1,-6-1 1,-3 1-1,-1 0-1,6 0 1,6 1 0,5 1 0,5 0-1,3 2 1,-4-1-2,-2 2 1,-8 1-1,-5-3 1,0-2 0,-8 1 0,-1-2 1,2 0 1,1-2 1,3 1-1,6-2 5,7-4-4,0-2-1,-1 3 0,0 0 0,-7 3 5,-7 3-5,-2-2 6,-2 2 11,-2-2 15,0 2 5,2 0-8,0 0-6,2 0-24,0 0-5,5-2-7,2 2 3,3-1 7,1-3-8,-4 4 2,-3-3 7,-4 6 1,-2-6 1,0 3 0,0 0 11,-2 0-6,2 0 2,0 0-8,0 0-1,0 0-5,2 0 5,-2 0 0,0 0 1,0-4 2,0 8 5,-2-8-7,2 4 18,0 0 5,0-2-10,2 2-13,-1-1-7,3 1-2,-4 0 0,2-3-5,-1 3 8,-1-1 6,0 1 1,0 0 9,0 0 1,-1-1 2,1 1 5,-4-4 5,1-3-15,-2-6-8,-1 4 0,2-1 0,-1 0 1,1 0-2,-4 1 1,1-7-12,-5 4 5,-3-7 0,-4-1 6,-2 0 1,-6 1-1,2-1 1,1 1 6,6 3-6,1-1 1,2-1-1,2-2-6,1-3 6,-4 1-3,5-1 3,1 1 1,-1 0-1,2 8 8,-1-3-8,4 5 0,2 5 0,1 3-1,1 2-11,4 4-9,-2-1 2,2 2-1,-1-2-2,3 5 4,9 0 12,4 5 6,2-1 0,5-2 1,0 6-1,0-1 0,-5 0-1,4 6-1,-5 4-4,1-2-3,-4 2 9,-2 3-6,1 0 1,-1 0 5,0 0 1,4 5 0,-4 0-1,4 4 0,-2-1 0,0-1-1,-5-4 0,-4-5 0,1-3 0,-3-10-5,-4 1 5,0-9-5,-2 0 6,2-2 0,0-1 0,-2 4 0,-1 1-1,-1 8 1,-2 3 1,0 3 0,-1 1 1,-4 1-1,-2-4 7,-2 0-7,-8 1 8,-2-1 0,-2-1 6,3-6-14,3-5 8,8-2-8,6 1-1,2-3-7,-3 8-12,1-2-16,-2 3-25,-3 9-60,-9 1-97,-61 38-333</inkml:trace>
  <inkml:trace contextRef="#ctx0" brushRef="#br1" timeOffset="111794.3943">6040 5734 355,'-3'-5'255,"2"1"-97,-1-6-43,2 1-32,-1 5-16,1 0 25,0 2-1,-2 2-23,2 0-23,0 0-8,-1 2 2,-1-2 2,2 0-8,0 0-6,0 0-3,0 0-14,0 0 4,2 0-4,-2 2-10,-2-2-5,2 2-15,-1 0-16,-1 2-1,1 10 19,-3 0 18,-1 10 1,-3 6 7,1 2 8,1-1-8,-1 2-2,1 3-5,1 3-1,-1 8 6,0-4-4,5 4-2,-2-14-12,6-8 4,1-7-2,-1-6 2,0-3 7,1-4 0,2 1-10,3 0 10,2 0 1,4-2 0,1 2 8,4-6-8,1-6 12,8-8-4,1-6-1,9-11 4,1-4-4,1 2-1,-8 4-6,-7 10 9,-13 7-9,-9 8 0,-1 4-1,-6 0-5,3 3 0,-3-3-1,2 0 0,-2 0 7,3 0 16,0 0-16,0-3-30,3 2-34,-3-7-64,-3-35-423</inkml:trace>
  <inkml:trace contextRef="#ctx0" brushRef="#br1" timeOffset="112807.4521">5828 5390 228,'-2'-4'121,"-2"1"-38,0-4 29,1 2-5,0-3 14,3 5 7,-2 0-23,2-1-5,-1 4-20,1 0-20,0 0-8,-2 0-2,2 4-19,2-4-14,-2 0-17,1 0-6,1-4-6,0 4-15,2 0-14,6 0 41,14 0 26,11 0 2,8 0-11,0-3-10,-1-1-7,0 1 10,-6-1-10,2 2 14,4 0-7,3-2-5,2 8 10,-3 0-11,-8 2-1,-5-1 9,-4-2-9,-5 1 0,-2 0 1,-5-2 0,-6-2 0,-2 0 1,-5 0 10,0 0 7,-2-2 7,0 1 1,-2-2 0,2-4-18,-2 2 3,0-3-11,0 2 0,-1 3-1,1 3 0,1-2-11,-4-4 10,-3 1 0,-5-8-1,-5 0-10,-1-2 12,-5-6 8,4 3 2,4 2 1,3-2-10,2 6-1,2 0 0,2 2 0,1 2 5,5 4-5,0 0-5,1 2 5,0 2-12,1 0-6,0 0-15,2 0-17,1 4 16,5 2 22,1 5 12,10 8 0,4 4 6,1-4-5,-4 7 5,2 0-6,-6-4 0,-3-3-1,-3-2-8,-4-5 0,-4-5-3,-3 0 3,0-3 1,-3-2 8,3 0 0,-3-2 2,1 1-2,-2 2 1,-5 2 15,-3 2-7,-1 7 9,-7 3-16,2 0-2,-3 1-42,3 4-173,-41 42-137</inkml:trace>
  <inkml:trace contextRef="#ctx0" brushRef="#br1" timeOffset="133977.6631">1760 8310 64,'-6'-14'275,"0"2"-179,-7-11-33,1 1-18,3 1-9,0 5-3,1 4 7,4 5 5,-3 1-3,6 6-11,0 0-31,1 0-21,-2 6 0,2-5 2,2 2 13,2 5 5,7-1 1,2 3 7,4 3 1,3 4-7,3 8-1,2 4 0,5 7 8,0 5 1,6 2 0,5-3-3,7-6 6,17-8-5,54-10 8,33-40-1,-3-30 4,-61 6 0,-52 29-5,-6-1-2,-3 7-5,23-19-5,-15 15 4,-10 7-5,-11 10-12,-1 5-4,6 6 7,8 7 9,15-2 1,16 2 9,13-1-8,59-3 4,27-23 3,9-15 1,-62 4 2,-65 15 0,-6 4-4,-1 1-7,31 1-1,-6 10 0,2 12-2,4 6-4,6 6 6,6 4 4,8 10-4,-2-4 0,-8 6 0,-4-6 0,-4-2 0,-5-4 0,7-9 0,4-7 2,54-9-2,36-28 10,46-38-1,-47 0 5,12-1-4,-16 2-8,-29 6 8,-20 12-4,-23 20-5,-52 13 6,-6 3-7,-7 0 0,23 8-8,-4 3 8,3 0 3,8-5 23,17-2 7,59 0-6,32 5-14,7 5-2,-64 5-10,-61-12-1,-6 3 0,0-1-1,30 12 1,-2-3-1,0-1 2,11-6 0,55-5 15,38-21 7,16 8 2,-55-5-17,-4-6-2,-7 0 1,-15 2-7,-61 7 1,-2-1 5,-1 3-6,34-7 0,0 0 0,5-1 0,47-9 0,5 4 6,-90 16 3,-2-1-8,33-4 0,-5 4 5,-6-4-6,-5 6 6,4 0 7,-1-6 7,2 2-5,3 0 6,-2-5-15,0-5 6,0 6 3,-6-3-15,-2 0 1,1 7-1,7 8 0,5 4-8,10-1 8,51-6 1,14-23 1,-11-13-1,-93 25 10,-4 1 8,-5 5-2,27-3-14,-13 4-3,-3 7 0,-3 4 1,2 5-1,2-4 0,6 1 1,6-1 5,7-5-4,2 3-2,2 2 1,-7 0 0,-8 5-1,-12-4 0,-5 3 0,-9-2-6,-2 3 5,-4-1-7,1-3 8,2-3 2,-1-2 7,4-5 4,5-4 4,-1-1 10,1-5-8,-3 3-7,-4 1 0,-5 0 0,-6 0-10,-1 6-1,-5-1 0,1 1 10,-1-3 5,3 2 10,3-4 19,4-8-18,3 0-12,3-1-15,-7 2 8,-2 3-8,-1 4 0,2-1 0,2-3 0,1 2 0,6-5 0,3-9 0,0-5 1,8-11 0,-1-5 5,-2-12-6,-1-5 0,-3-6 7,3-2-7,-4-12-1,10-61-1,-12-27-11,3 4 4,-13 57-6,-4-1 9,3 4-2,-2-13 7,3-10-7,-2 0-8,-2-3-4,12 9 4,-8 11-2,-2 59 16,1-12-5,10-119 6,11 9 1,-9 70 0,-7 55 1,-3-2-1,1 2 0,9-51 0,-2 1 1,-4 1-1,-2-1-1,2 6 0,-3 6 1,0 4 0,0 7 0,0 4 0,-4 8-1,2-3 0,-2-3 1,-4-3-7,-1 0-1,-4 2-8,-1 4 9,-1 1 7,-2 4 1,1 1-1,0 4-6,0 5 6,-3 3 1,2 6 0,-1 3-1,1 6-6,-5 4-3,1 3-6,-2 7 6,-5 0-3,-1 5 0,-1-1 11,1 6-8,-1 2 9,-1 0 0,4-1 1,-1 3 1,-2-2 7,1 1-2,2-4 0,-3 1-6,3-1 4,-1-3 4,0-1-7,2 2 5,-2-2-6,5-1 0,1 0 6,-6-2-6,3-1-1,-1-3 1,-5-5 0,3-1 0,-4-2 7,2-2-7,2 4-1,2-6-4,4 5 3,3-2-6,3 3 0,3 4-2,6 3-4,1 1 13,-1 6 1,-3-2 10,0 4-11,-3 0 0,-1-1 0,-1 2 0,3-1 7,-4 2-6,1-2 0,-1 0 0,-1 0 7,4 0-8,-2 3 0,1-1-1,-4-6 0,-2 6-8,-4-6 9,-1-2-1,-1-3 2,-6-4-1,-2-5 0,2 4 1,-4-2 0,4 1 0,-2-2 5,3 2-6,-2-2-6,0 3 5,3 2 1,0 2 6,-4 3-6,1-3-9,0 1 9,1 1 0,-2-2 1,2-3 10,-1 4-8,-6-5-3,-2 2-12,-6 3-12,-4 1 7,0 8 8,-3 0 9,5 0 1,3 5 10,9 1-4,12 1 4,5 2-2,7-2 0,5 0-8,-2 3-1,1 0-9,2 0-5,-3 0 7,0 0-19,0 0 19,-3 0-7,3 3-19,-1 0-10,1-3-26,1 3 1,2 1-31,4 2-16,-1 4-31,2-2-10,1 0 75,-2-4 48,-4 2-6,0 1 14,-3-1 7,0 0 7,0 2-2,-2-4 5,1-1-1,-2 2 2,0 1 7,-7 8-1,-37 35-170</inkml:trace>
  <inkml:trace contextRef="#ctx0" brushRef="#br1" timeOffset="185806.6276">3397 11054 1,'0'-12'121,"-2"8"-121,2-2-9</inkml:trace>
  <inkml:trace contextRef="#ctx0" brushRef="#br1" timeOffset="190368.8884">4129 11706 36,'-2'-2'307,"1"1"-187,0-2-60,-1 0-3,-1 1 18,2-2 12,-1 0 23,-1 2-14,3 2-26,-1 0-23,-2 0-11,3 0-11,0 2-4,0-2-3,0 0-10,0 2-8,3-4-2,-3 2-10,1-2 2,2 2-5,-3-4 10,0 4 5,2-1 9,-2 1-1,0 0-1,0 0 5,1 0-6,-1 1-5,3-1 0,3-1 6,3 1-6,9-3 5,3 1 2,7-3-1,-1 0 4,2 1-10,-4 1 0,-6 3 1,-1-3-1,-3 3 0,-1 0 0,2 0 1,-3-1 4,1-4-5,1 4 5,-1-2 0,-1 2-6,3 1 1,-6 0-1,-2 0 0,-2 0 0,4 1 0,-4 2 9,0-3-3,-1 1-5,-2 5-1,-2-6 2,2 3 5,0-2-1,0-1-6,-2 0 1,2 2-1,-1-2 0,-2 0 0,0 0 1,0 0 5,0 0-4,-2 2-1,2-2 0,-1 0 13,1 0-7,-2 2 4,1-4 4,-5 0-15,-1 0-33,-4-2-134,-2 3-136,-24-5-72</inkml:trace>
  <inkml:trace contextRef="#ctx0" brushRef="#br1" timeOffset="191789.9698">4222 11403 231,'0'-7'114,"-2"4"-59,1-7-2,0 2 37,-3 3 37,2-1 1,-2 3-22,1 3-26,-1 0-32,1 0-5,0 3 8,-2-3-16,-1 0-5,0 0-20,-2 0-4,-1 0-5,-2 0-1,-2 0-1,2 3 0,2 0 0,-6 0-12,0 4 12,-1 3-1,-6 5 1,6 0 0,-6 4 1,6-3 1,1 4-1,1-4 0,7 3-1,-2-1-1,3-2-7,0 5 9,0 4-1,-1 3 0,1 3 0,1 9-9,2-3 9,3 1 0,0 1 0,3-4 0,2-3-1,1-5-11,3 1-1,4-4 2,6 0 8,7-3 4,4-1 9,5 1-8,-1-2 10,2-2-11,-1-1 9,-2-2-8,-3-3-1,1-1 1,1 0 0,3 0 1,4-2-1,-3 0-1,0-1 2,-3 1-1,-3-5 5,-4 1-6,-4-3 2,-5-1-1,2-1 0,-5-2 0,0 2 0,2-4 8,-2-2-3,3-7 5,2-1-2,5-8-2,-1-6-5,5-2 5,-1-5-1,0-1 2,-4 0 1,-8-1 6,-3 4 13,-6 0-2,-3 1-11,-1-4 0,0-3 0,-4 3 3,-2-3-5,0 3 5,-7-2 11,-2 2-10,-4-2-7,0-3-11,-3 3 10,3 6-5,0 4 6,1 5 13,3 9-4,-1-3-4,-2 8-11,2-2-5,-6-2 8,6 4 6,-5 1-14,-4-1-1,1 6-1,-5 1 1,1 0 0,1 1 0,2 1 1,4 1 5,0 0-6,1-3 0,4 6 0,-4-3-1,6 3 0,-5 1-8,5 0 8,0 1-6,-3 2-1,2 2 7,-3-3 1,3 2 0,0 2-1,3-2 0,2-1 1,-2-1-1,2 3-5,0-2 6,-2 1 0,0 2-1,2 2 1,-2-4-1,4 2 1,-3 1 0,5-6 0,-2 2 0,1-3 2,-1-1-1,-1 1 8,2 1-8,0-1 5,1-2 0,1-1-6,3-1-1,0 0-23,0 4-72,3 6-67,0 12 40,5 16-135,14 96-271</inkml:trace>
  <inkml:trace contextRef="#ctx0" brushRef="#br1" timeOffset="192977.0377">7388 11596 291,'0'0'159,"0"0"-78,0 3 27,-2-3 31,2 0-8,-1 0-31,-1 0-47,4 1-34,-4-1-19,2 0-1,0 0-1,0 3 1,0-3-1,-1 0 2,1 0 6,-2 1 6,2-1 24,-2 0 18,2 0-18,-1 0-19,1 0-17,1 2-75,1 6-204,12 32-11</inkml:trace>
  <inkml:trace contextRef="#ctx0" brushRef="#br1" timeOffset="193404.0621">7394 11721 514,'-2'-2'152,"2"1"-70,-1-6-16,-1 5-7,1-4 29,-1-1-11,-1 2-8,3 1-20,-1-3-17,1 2-7,0 1-4,0 2-6,1-1 0,-1 3-8,0 0-7,2 0 0,2-1-7,10-6 7,8-9-1,12 0 0,0-1 1,0 1-1,-1 4 2,-7 4-2,-2 5-4,0 2 5,-3-2 1,2 2 6,0 1-7,-2-1-1,-6 1 1,4-3 7,-4 1-6,4 2-2,-1 0-6,-6 2-6,3 1-20,-6 2-39,0-1-42,-3 3-78,-6-4-24,-13-3-81</inkml:trace>
  <inkml:trace contextRef="#ctx0" brushRef="#br1" timeOffset="193718.0801">7585 11324 513,'-1'-2'184,"-1"2"-86,0 0-29,2 0-36,0 0-17,0 4-16,0 5-15,2 8 3,1 14 12,0 14 16,1 8 10,1 8-7,-3 0-10,0-1 3,-2-2 3,0-4-1,-3-1-5,0-6-3,0-6-5,1-6 7,2-11-8,0-12 1,0-2-1,2-10-32,-1 0-71,5-3-98,20-49-47</inkml:trace>
  <inkml:trace contextRef="#ctx0" brushRef="#br1" timeOffset="194739.1385">7386 11196 234,'-8'-6'310,"1"3"-140,-3-3-67,4 4-20,3 2-28,1 0-23,1 0-32,-1 6-3,-5 3-15,-2 9 6,-5 12 12,1 11 0,-4 12 1,1 4 6,3 4-6,0-3 1,-1-4 5,8-4-7,1-5 0,1-6-1,4-4-7,2-4 2,1 0 0,4-3 6,-1-1-6,5 4-9,5 1 15,3 2 2,5 0-1,6 5 0,-3 0 5,3 1-4,-5-5 8,-1 2-9,-1-6-1,0 0 0,-1-1-1,-1-5-5,5-6-13,1-3-1,1-6 20,3-7 6,2-3 10,0-6 11,-2-4 0,2-3 11,1-6-1,1-7-1,6-13-4,3-13-5,5-7-5,-3-9-7,-3-3 5,-8-4-2,-10-5-5,-5 0-11,-7 1 8,-4 5 13,-7 3-7,-7 9 4,-5 9 4,-5 2 4,-2 9-5,1 1-10,-1 6 8,-1 7-3,1 1 6,-4 4-24,0-1-1,-8 4-7,-2-1-1,-2 3 9,-6 4 7,1 2-7,3 5 1,5 1 8,7 0-8,2 2 7,3 0-8,1 1 1,4 2-1,1 1-1,-2 0 0,1 1-12,-2 5 7,-7 1 0,-3 9 5,-4 1 0,4-1 0,8-4 1,4-4-8,4 3-4,3 3 2,-7 4 4,4 5 5,-2 3 1,-2-3 6,5 0-6,-2-2 0,4 0-21,-2-4-66,3 4-42,4 0-84,14 46-117</inkml:trace>
  <inkml:trace contextRef="#ctx0" brushRef="#br1" timeOffset="196375.2321">8764 11787 495,'-1'-4'198,"-5"-2"-49,3-1-74,-4 1-23,-1-3-22,-3-2-10,-4-1-10,-3 2 2,-4-2-12,-1 6 0,-4-1 1,0 7 15,0 7-8,-2 7-7,2 4-1,-2 10 0,2 8 0,1 2-1,6 9 0,7-4-8,5-4-3,2 4 1,6-3 1,2-7 1,2 0 7,5-4-17,2-7 17,4-9 2,6-6 11,5-7 4,4-7-2,3-8 1,-3-8-4,-3-3-8,-4-3 13,-1-2-9,-5-3 4,-5 5 1,-3 0-10,-3 3 10,-4 4 22,-1 6 12,-1 3-6,2 5 12,-2 4 4,0 0-7,-2 4-27,2 4-21,0-4 0,0 4-31,-1 2-1,-1 6 23,-1 11 9,-3 11 18,-4 9-17,-1 12 8,-5 7 5,-3 11-5,2 9 9,-4 8 6,3 6-15,-1-2 3,4-13-11,7-7 0,3-26 0,3-13-1,2-9-5,2-18-3,2-1 7,-3-7-8,3 0 5,-3-4 4,2 1 15,3-2 0,10-5 7,5-6-2,9-5-8,-3-3-12,3-5-3,1 0-98,-1-7-145,45-93-414</inkml:trace>
  <inkml:trace contextRef="#ctx0" brushRef="#br1" timeOffset="198148.3334">4159 12713 467,'-1'-4'128,"-1"0"-46,-3-4-20,2-6-29,-4 2 18,3-3 30,-1 1-27,0-2 19,1 6 17,0 3-52,-2-1-17,0 4-6,-2-2-3,0 2-12,0 2 0,-4 0 0,-2 2 0,-3 2-1,0 3 0,-3 6-7,0 7 2,2 1 5,2 4-9,1 3 10,3 1-11,6 4 11,1 0-12,4 3-6,3 2-2,3-1 13,6 4-2,1-4-5,0-1-4,2-8 17,2-5-13,-2-5 4,0-6-23,5-10 27,1-10 6,4-14 18,2-9 4,0-7-16,-7-5 11,-5 4-11,-7 4 4,-5 6-2,-5 5 5,0 5-4,-2 9 23,0-2 4,-1 12 7,5 0-40,-2 2-3,2 2-12,-1 0-19,1 12 5,-4 9 26,0 13 0,-1 14 9,2 15 0,-3 12-9,-1 5 9,2 9-9,3-1 0,0-4 0,4-8 0,1-11 1,2-10-1,1-10-5,3-16-4,-1-9-5,-3-8 1,2-11-5,1-3-14,7-12 13,15-12 18,20-25-63,20-23-148,116-172-154</inkml:trace>
  <inkml:trace contextRef="#ctx0" brushRef="#br1" timeOffset="201168.5062">4393 11681 303,'-1'0'133,"1"0"-88,0 0 2,0-1 46,-2 1 6,2 0-18,0 0-35,0 0-23,-2 1-14,2-1-9,0 4-10,0-4-8,0 2-11,2 4 11,-2-2 17,0 8 1,0-3 1,0-5-1,0 0 8,0-4 8,0 0 13,0-1 34,0 1 6,0-3-12,0 3-15,0-1-20,-2-2-17,0-4-5,1 0-1,-1 0 1,0 6 9,0-2-9,0 5 0,0-1-21,2 0 0,-1 5-6,1 1 0,-1 9 26,1 7 1,1 3 0,0 5 0,3-7-2,-2-6-16,2-11-3,-3-6 8,1-1 13,-2-1 18,0-3 7,0-9 16,-2 0-28,-1-9-1,1 0-1,-2 4-10,1 4 13,0 7-8,0 5-6,1 4-16,1 0-2,1-1-15,-3 9-3,-3 5 36,2 8 1,-2 3 6,2-7-6,3-1-1,1-10-10,1-5-14,1-3 6,0 0 3,-1-2 13,-1 1 2,0 1 8,0-4 8,0 0 8,0-4-6,0-4-3,-1 6 2,-1 2 8,0 3-5,1 2-20,0 1-12,1 0 3,0 0-5,0-2-2,1 2-10,0 2 16,1 0-5,1 3 1,0-4-4,0 0-16,-1-2 5,-1 2 7,3-3 8,-4 0 8,0 1-1,3-2-8,0 1 9,4-3 4,1 2 1,3-2-3,-4 3 4,5 0 1,4 0-1,0 0 0,7 4-6,7-1 6,5-2 21,5 2-9,3-2 3,-1 2-6,-3 5-1,-1 0 1,-2 2-8,-2 0 0,-7 2 1,0-2-1,3-3 0,0 3 5,6-7-6,6-3 0,5-3 29,0-4-4,0 4-7,-4-1-1,-6 2-8,-5 4 0,-5 0-9,0 2 1,-1 4 6,0-5-6,2 1-1,-1-2 0,7-1 1,4-1-1,4-1 6,2-2 0,0-3-6,0 2 0,-3 1 1,-2 0 0,-6 3-1,-3 2 1,-4-1 0,-1 6-1,1-7 2,2 3-1,3-3 0,5-3 1,6-5-1,1 2 7,-2-2-8,-3-1 1,-6 2 0,-6 0-1,-5 4-1,-2 2 1,-5 1 0,-1 0 0,-2 1-1,3-1 1,-2 0-1,7 0 2,3-4-1,8-1 2,4-3-1,1-4 7,-2 2-7,-4 0-1,1-1 0,-11 5-1,0 3 0,-6 0 1,-6 3-2,2 0-4,5 3 6,-1-3 1,11-3 4,6 0-5,9-4 0,3-1 0,1 1 6,-7-1-6,-4 2-1,-11 0 1,-4 6-1,-8 0-6,-4 0 6,-3 4 0,-2-4 0,0 0 0,3 0 1,2 0 0,3-4 8,9-2-8,0 1 2,5-2-1,0-1 0,0-1 0,-4 3 0,0 2-1,-7-2 0,-4 5-1,1 1 1,7-3-1,-2 3 1,6-1 1,5-1-1,2 1 0,-2 1 0,3-4 0,-5 1 1,-1 3-1,-6 3 0,-2 1-1,-4-3-5,-2 1 5,4 2 1,1-3 1,7 1-1,1-2 1,8-3 1,0-1-1,2-3 6,1-3-6,-4 2 0,-6-1-1,-9 2 2,-4 4 5,-6 1 7,-4 0 61,2 2 13,-2-2-26,2 2-29,0-1-32,0 0-1,0 1-3,0 0-18,2 0-6,1-3-10,-2 3 20,3-1 5,-2 1-4,-1 0 15,-2 0 1,-1 1 6,0-2 12,-1-1-6,0-2 3,0 0-15,-2-2 0,1 5-12,2-2 11,-3 2-9,2 1 2,-2-2-1,-1 2 9,0 0-1,1 0-4,-1 2 5,3-2 0,3 1-12,0 2-8,3 4 2,0-1 8,0 3-2,2 1 3,-1 1 3,1-6-9,-1-1 1,2-4-1,-1 0 14,-1-3 1,4-1 15,-1-8 2,2 1 1,-3-1-6,-2-2 6,-2 2-2,-4 5-8,1 0 2,-2 5 12,0 2-22,2 5-6,-3-4-17,1 9 14,-1 3 8,2 11-11,0 0 10,2-3-4,4-3 6,0-8-8,1-3 7,-2-7 1,-2-5 20,1-3 25,1-7-6,-2-11-20,1-8-13,-2-5 0,-3 7-5,-3 7 0,0 8-1,0 11 2,2 6-4,1 4 1,-3 4-16,-2 8 17,-1 7 0,2 0 0,2 1-6,4-1 6,-1-9 0,4-2-8,-2-4-31,1 1-6,1 3-9,-2 2-84,-9 37-231</inkml:trace>
  <inkml:trace contextRef="#ctx0" brushRef="#br1" timeOffset="204228.6812">5642 10359 301,'-3'-2'149,"1"-1"-61,-2-7 4,-4 2-10,5-2 4,-1-4-10,1 1-10,5-5-48,-1 2-10,6-3 4,1 1-12,1 2-1,4 1 0,6-5 1,3 7-7,5-6 6,2 2 1,4 4 0,0 0 0,-5 8 0,-5 5 0,-3 4-2,-6 1-8,-2 1-2,-1 6 6,-3 2 4,-2 2-5,3 7 7,-2 6 9,1 7 2,1 3 2,0 5-11,0-2 8,-1 6-2,-1-3-2,-1-1-5,-1-6 8,-4-7-8,1-10 0,-2-6 0,0-9 8,0-6 7,0 0 16,-2-6 73,-1-7-23,0-6-71,-4-13-4,5-10-7,2-1 5,3-1-5,6 5 0,0 2-1,0 7 1,0 1 6,6 5-6,0-1-9,4-4-4,5 3 7,2-3 4,-3 6 2,1 4-1,-3 0 1,-5 9 7,-4 0-6,-4 0 4,-5 8-4,-2 1 6,-1 1 1,-1 0-7,-1 1-1,-1-1-9,3 2-2,0-2 2,0 0-24,2 0-79,2 4-137,4 8 126,5 5-38,21 39-124</inkml:trace>
  <inkml:trace contextRef="#ctx0" brushRef="#br1" timeOffset="204612.7032">6310 10466 40,'3'11'74,"0"-3"14,2 7-14,0-3-11,2 1-21,0-4-15,2 2-12,0-1-6,2-4 3,-1-2 3,5-2 30,-2-4 13,4-2 16,1-2-16,-5-7 7,-2-1-2,-5-2 19,-2 0-17,-4 1-8,-4-3-17,-2 3 5,-5-1-19,-4 0-17,-3 3 1,-1 1-4,-1 1 3,4 1 0,2 6-9,4 1-2,4 1-8,3 2 8,3 0-8,0 0-31,-1 4-77,-2 4 38,-1 8-19,1 5-123,-7 32-229</inkml:trace>
  <inkml:trace contextRef="#ctx0" brushRef="#br1" timeOffset="222284.714">2320 14440 567,'-3'-5'181,"1"2"-53,-1 0-52,3 0-23,-1 3-1,1 3 19,-2-2 4,1 1-17,1-2-23,-2 3-13,0-2-8,1 3-14,1 4-6,0 5 6,1 12 9,1 11 0,1 7 3,-3 7-6,0-4 1,0 3-7,2-5-22,2-7-73,2-4-88,7-5-163,8-9-279</inkml:trace>
  <inkml:trace contextRef="#ctx0" brushRef="#br1" timeOffset="222849.7463">2035 14064 686,'-9'-4'118,"7"2"-41,-4-2-44,3 6-15,-1 0 21,-1 8 22,-5 5-19,-1 18-12,-2 15-6,4 8-4,1 15 2,4 8-8,6 10-7,7 57 2,5 8-3,3 11-4,-10-116 7,2-8-9,4-3 1,14 27 7,9-18-7,6-18 11,8-12 0,3-16 0,2-15 5,-2-9-17,-6-10 15,-6-8 0,-6-7-1,-7-11-2,-5-4-6,-11-2 4,-9-3-2,-5-7-8,-6-1 6,-9-2-5,-7 3 5,-5 4 2,-1 11-2,-5 14 28,-1 13 22,-1 15-25,0 3 1,-1 7-16,0 4-8,-1 4-3,3 4-5,-1-2 0,3 4-1,8 3 0,8-3-5,8-1-26,10 2-133,3 13-55,9 9-28,57 67-328</inkml:trace>
  <inkml:trace contextRef="#ctx0" brushRef="#br1" timeOffset="223219.7675">3037 14444 75,'-4'-6'968,"4"4"-823,2-5-145,7 8-18,12-1 16,16-4 2,12-1 32,13-6 11,13-2-7,-1 3-13,-5-3-13,-14 5-8,-12 4-1,-13 1 6,-13-1-7,-4 1-52,-4 3-91,-4-27-160</inkml:trace>
  <inkml:trace contextRef="#ctx0" brushRef="#br1" timeOffset="223540.7858">3253 14229 966,'-3'0'216,"1"-1"-125,-1 1-68,1 0-23,1 2-26,-5 12 14,-7 12 0,-6 17 11,0 13 1,-2 5-2,6 6 1,2-5-8,9-5-1,7-9 9,4-5-6,10-8 6,9-6 1,8-7 8,12-5 4,9-5 2,8-9-14,2-3 7,-8-1-7,-10-4-11,-14-1-17,-12-2-37,-14 0-7,-8-41-180</inkml:trace>
  <inkml:trace contextRef="#ctx0" brushRef="#br1" timeOffset="223775.7993">3330 14638 457,'-3'0'646,"3"0"-522,-3 0-122,3 4-2,1 0-30,1 10 3,5 9 12,3 20 15,-1 16 19,-1 18-13,1 3 0,-9 3-5,0-8 11,-6-5-12,-3-6-67,-2-5-113,-20 72-200</inkml:trace>
  <inkml:trace contextRef="#ctx0" brushRef="#br1" timeOffset="224036.8142">3098 15062 908,'-2'-1'213,"-1"-1"-135,-2 1-78,8 1-25,6 0 25,9 0 10,16-3 80,18 0-27,15-9-33,9 1-10,-1 1-5,-5 4-6,-12 6-9,-13 6 0,-11 4 0,-8 1-1,-8 1-23,-4-3-72,-7-2-108,-4-4-141,-23-32-4</inkml:trace>
  <inkml:trace contextRef="#ctx0" brushRef="#br1" timeOffset="224353.8323">2937 13961 689,'-4'-3'197,"4"1"-79,-2-2-94,2 4-24,0 0-1,2 4-1,5 0 1,3 3-5,4 7 5,1 2-10,-5 6-65,-7 5-73,-6 10-41,-42 79 17</inkml:trace>
  <inkml:trace contextRef="#ctx0" brushRef="#br1" timeOffset="224891.8631">2864 14274 504,'2'0'234,"-1"3"-203,2 1-31,5 6-10,2 2 4,-4 2-2,0 11 7,-9 7-19,-9 13-2,-15 10-44,-9 9-65,-4 7-8,6-9 82,11-14 22,10-15 28,7-12 7,10-9 4,7 0 49,4 0-13,11-1-14,1 4-16,4-4 1,1 4 8,-2 0-5,-4 4 17,-3 2 4,-3 1-7,-5 1-11,-7 0 5,-8 3 14,-8 2 32,-11 8-10,-10 7-23,-10 2-13,-4 4-10,-3-4-10,8-4-2,7-7 12,8-7-11,10-10 0,9-9-1,2-5-9,7-2 6,5 3 3,14 5 28,17-5 11,15-3-1,54 1 80,20 4-1,-5 7-58,-89-7 8,-4-2-11,-1 2-28,30 4-13,-7 0-6,-5-1-1,-7-8-8,-5-2-26,-7-8-73,-3-5-67,19-50-154</inkml:trace>
  <inkml:trace contextRef="#ctx0" brushRef="#br1" timeOffset="225528.8994">4041 14190 1025,'0'0'171,"0"0"-171,-4 0-24,2 5-48,-4 3 27,-8 9 45,-2 11 2,-3 9 16,2 4-18,6-5-17,5-5-13,2-9-6,4-7 12,2-3-33,6-2-3,5-1 42,5-4 18,3 3 1,3 1-1,-9 1 1,1 0-1,-5 2-2,-8 2-22,-9 5-7,-8 4 31,-11 13 28,-11 3 11,-4 5-21,7-2-3,12-5-15,8-15-22,10 0-1,9-10 23,8 5 0,1-7 11,8 3-1,-1-4-2,2 0-7,0 3 10,-1 0-2,-7 1 19,-1 3-4,-8 6-12,-5 0-12,-10 11 9,-14 9 20,-11 10-29,-12 5-46,-4 8-23,5-7 28,5-7 25,17-18 15,11-17 1,8-10 58,7-6 20,8-3 14,3-3 55,12-7-32,6-6-53,11-5-37,4-4-1,5-4-10,-2-2-14,-1-3-44,-3-1-144,52-69-326</inkml:trace>
  <inkml:trace contextRef="#ctx0" brushRef="#br1" timeOffset="225749.9122">4291 14556 997,'1'0'212,"6"-4"-169,11-10-34,12-4-8,21-5 0,14-8-1,49-11-3,-75 35-20,34-10-22,-11 12-45,-16 1-33,-20 6-1,-19 2-109,-24 6 85,-94 47-56</inkml:trace>
  <inkml:trace contextRef="#ctx0" brushRef="#br1" timeOffset="225928.9224">4310 14897 854,'1'2'303,"5"-1"-264,7 3-38,10-1 110,16-6-22,9-6-47,13-6-20,2-6-22,1-3-7,-2-2-53,-8 0-147,29-44-318</inkml:trace>
  <inkml:trace contextRef="#ctx0" brushRef="#br1" timeOffset="226182.937">4383 14168 731,'0'1'368,"7"6"-368,8 16-12,9 8 3,7 16 9,4 14 1,-1 12 2,14 64-3,-16 35-1,-19 34-6,-9-55 7,4 28 1,-4 3-1,16-39-127,3-29-77,7-57-323</inkml:trace>
  <inkml:trace contextRef="#ctx0" brushRef="#br1" timeOffset="226388.9487">4729 14987 1057,'-17'12'223,"0"14"-194,-17 19-28,-8 21 24,-3 8-1,-4-9 24,4-12-20,5-7-14,9-19-11,3-12-3,9-15-47,3-19-109,14-148-348</inkml:trace>
  <inkml:trace contextRef="#ctx0" brushRef="#br1" timeOffset="226583.9599">4738 13909 1179,'0'-5'219,"3"5"-145,-3-4-74,2 8-33,0 5-12,6 7 16,4 15 24,2 16 4,1 15-70,-2 5-126,7 82-372</inkml:trace>
  <inkml:trace contextRef="#ctx0" brushRef="#br1" timeOffset="227671.0221">2240 16701 803,'0'0'294,"3"2"-234,5-4-60,8-2-24,8-2 24,6 1 14,0 3 2,-2 5-16,-7 11-8,1 2-1,-7 12 0,-7 3-9,-8 10 18,-14 11 6,-12 6 17,-7 5-4,-11-5-14,1-5-4,6-6 13,6-17 1,14-15 9,8-5-16,8-3-8,7-4-32,8 7 32,10 3 20,12 3 7,6-4-4,3-7-4,-2-2-4,-1-3-7,1-4-2,-4-2-6,-2-4-68,-4-10-52,-6-9-80,10-85-125</inkml:trace>
  <inkml:trace contextRef="#ctx0" brushRef="#br1" timeOffset="228375.0623">2052 16366 864,'-10'-4'216,"7"4"-126,-14-7-52,10 4-17,-3 3-8,1 4-13,-2 10-4,-2 15-16,-4 20 14,-5 26 6,-12 73 23,2 29-7,6 11 1,15-76 7,8-64 0,3-6-17,3-8-7,6 35-9,6-10 0,7-13 8,8-2-1,8-2 1,14-3 1,10-7 16,57 5 11,18-22-12,-98-18 8,-3-1-5,35-4-2,-13-6-7,-6-5 8,-6-8-16,-7-3-1,-9-3 1,-9-8 6,-9-4 8,-9-11-7,-6-22-8,-12-63-9,-1-37-1,13 129 2,-2 4 8,-4-40 0,-4 12 2,1 16-1,-5 4 0,-2 6 0,-3 7 18,-8 0 4,-2 3-1,-5 2-21,-6-3 8,0 5 6,5 4-1,6 9 10,2 4-5,4 7-7,4 6-4,0 2-7,1 1 7,0 0-1,3 1-7,-3 2 0,5 2 0,-1 3-2,-1 4-5,2-2 1,-2 6 0,2 1 0,5 5-12,-4 0-18,3 1-23,5 6 14,1 3-34,1 7-67,3 6-58,-3 74-138</inkml:trace>
  <inkml:trace contextRef="#ctx0" brushRef="#br1" timeOffset="229999.1552">3364 16681 756,'-5'-3'207,"3"3"-68,-4-4-94,5 5-30,0-1-4,1 0 26,0 0 23,1-1-31,0 1-29,3-3-66,-3 1-87,2 2-122,-1 9-85</inkml:trace>
  <inkml:trace contextRef="#ctx0" brushRef="#br1" timeOffset="230643.1921">3210 16490 661,'-3'-1'180,"2"1"-4,-5-2-124,6 4-52,0-1-30,1 6 30,2 11 34,3 9 28,6 14 8,-3 14-29,0 8 2,-3 7-26,1 4-5,-1-2-6,-2-8 3,-2-6-9,3-13-8,-2-14-34,3-10-63,2-9-67,-1-8-88,33-45 5</inkml:trace>
  <inkml:trace contextRef="#ctx0" brushRef="#br1" timeOffset="231101.2183">3336 16623 775,'-2'0'237,"2"0"-118,-4-3-70,4 3-37,4 0-1,2 0-11,18 0 1,19-4 44,59-12-4,-59 5-25,40-12-5,-1 3-10,-14 4 0,-9 9-1,-8 7-5,-8 7-3,-16 8-14,-10 2-8,-10 10-5,-14 8 35,-10 10 18,-8 3 6,-11 11-12,-10 0-12,-7 1-14,-7-3-28,-2-2 3,-8-6 27,-1-10 12,9-10 11,4-12 8,16-6 8,17-7 44,10-2 5,11-4-10,4 1-66,11-2-22,9-9 22,21-7 45,23-13 0,10-12-24,3 2-7,-5 4-7,-17 3-1,-13 8-5,-9 8-1,-9 6-22,-7 4-57,-9 2-52,-4 4 23,-8-3 36,-21-47-294</inkml:trace>
  <inkml:trace contextRef="#ctx0" brushRef="#br1" timeOffset="231371.2337">3641 16300 859,'-6'-1'192,"5"-1"-28,-4 0-109,5 2-44,0 2-6,2 1-5,1 10-12,6 13 12,1 20 19,4 17 2,3 13-13,-4 7-1,0 1-5,-6 5-1,-4 3 0,-2 5 7,-2 0 2,2 3-10,-1-10-16,5-15-52,0-13-68,-1-15-97,20 4-95</inkml:trace>
  <inkml:trace contextRef="#ctx0" brushRef="#br1" timeOffset="231680.2514">4329 16452 787,'0'0'0,"1"3"-12,2-2-198,-1 2 155,-1 0 23,-1-3 32,0 2 26,-1-2 25,-1 2 52,1 0 62,1-2 12,-2 2-31,2-2-50,2-2-56,-2 2-34,1-2-6,1 0-141,4 4-211</inkml:trace>
  <inkml:trace contextRef="#ctx0" brushRef="#br1" timeOffset="232078.2741">4875 16220 1216,'-2'0'215,"1"1"-202,-2-1-13,-1 11-79,-4 7 60,-7 13 19,-8 14 0,-3 8-61,-7 4-38,-7 0 13,-2-5 28,-5-4 42,2-10 16,6-7 1,12-10 29,12-13 4,12-4-34,8-4-12,8 0 12,15 0 20,13 0 53,15-2-22,9 0-25,-2-2-13,-3 3-2,-6-2-1,-4 1 43,-3 0-29,-3-3-24,-5-5-38,-10 2-86,-8-2-109,-2-35-215</inkml:trace>
  <inkml:trace contextRef="#ctx0" brushRef="#br1" timeOffset="232317.2878">4926 16440 616,'-2'0'318,"1"0"-194,-1-2-100,2 4-15,0-2 14,0 8-10,2 12-12,-2 19 35,0 25 6,-2 21-18,-2 72-11,-8 33-2,3 33-10,10-91 11,-1-81-6,2-6-6,1-2-35,5 36-72,-1-16-100,8 8-172</inkml:trace>
  <inkml:trace contextRef="#ctx0" brushRef="#br1" timeOffset="232609.3044">4560 16907 747,'-4'0'230,"1"0"-134,-2-4-96,5 4-6,5 0-24,8 0 30,17 4 30,16-4 25,15 0-31,5-4-3,0 0-19,-10-4 8,-7-2-10,-7 4 2,-6 0-2,-10 2 0,-12 1-59,-2 3-35,-6 0-40,-1 0-65,-4-17-101</inkml:trace>
  <inkml:trace contextRef="#ctx0" brushRef="#br1" timeOffset="232815.3163">4672 16768 787,'0'0'213,"0"0"-153,-3 0-60,6 6-21,3 6 21,6 16 49,9 16 5,1 12-30,4 10-9,-2-2-15,3-1-62,-1-15-134,42-7-148</inkml:trace>
  <inkml:trace contextRef="#ctx0" brushRef="#br1" timeOffset="233579.36">5056 16799 898,'-8'8'253,"2"2"-176,-14 18-59,0 8 7,-3 12 14,-3 1-6,-3 2-16,2-6-17,3-2-15,1-8-44,2-8-19,-4-6 11,0-6 23,2-4 31,0-1 12,4-4 1,7 4 21,3-7 3,6-2-24,5 1-9,8 0-30,8 2 37,15 0 2,13-3 30,12-2-30,-1-5-1,-7 0-34,-10 2-11,-8-2 32,-14 6-10,-9 0-70,-7 0 23,-9 6 22,-9 4 23,-22 7-20,-6 4-44,-15 5 15,-5 0 54,-2 1 20,1 1 1,7-3 24,15-3 51,19-7 78,11-8 31,13-7-158,15-1-5,14-3 13,16-5 65,18-5-43,7-2-31,-1 1-16,-10 7-8,-12 2 0,-11 8-1,-13 0-9,-5 1-3,-14 1-16,-5 5-28,-12 7 14,-7 16-13,-20 8-134,-4 11-78,-12-3 61,-3-6 46,1-7 113,2-12 47,5-4 125,8-8 49,15-6 4,7 2-2,12-7-4,7-1-76,7-5-63,7-3-33,14-6 87,14-7-3,13-5-24,4 1-15,2 9-17,-13 2 1,-4 11-2,-7 4 36,-5 4-44,-1-1-10,4 4 0,-3-6-9,1-1-21,2 0-52,2-5-32,5-5-68,12-15-121,130-102-61</inkml:trace>
  <inkml:trace contextRef="#ctx0" brushRef="#br1" timeOffset="234224.3969">5657 16248 195,'-5'-4'1143,"3"2"-1005,-5-1-138,6 4-20,-2 3-40,-5 14 38,-10 13 22,-2 20 0,-13 16-9,0 12-90,2-3-14,7-13 10,6-14 52,9-20 13,7-12-4,5-7-18,7-8 3,7-2 23,9-6-1,5-1 1,6-2-4,-1 4 10,-8 6 26,-7 6-8,-7 11-4,-6 5 13,-10 6 1,-12 9 45,-7 8-3,-9 0-12,-1-1-18,5-11-6,2-9-5,12-14 5,7-7-6,5-1-18,5-3 6,1 1-3,4 4 15,9 5 18,1 0-6,0 3-6,2 2-4,-2-1-1,-8 5-1,0 3 0,-9 0 1,-6 9 23,-10 13-5,-14 2-8,-11 9 1,-6-1-12,3-8 0,9-8 1,12-8-1,13-9-34,11-6 34,7 0 28,4-4 40,6-2 16,4 0 21,4-9-51,0-10-20,1-3-11,0-12-1,1-10-22,1-5-55,-3-11-83,0-11-138,37-144-174</inkml:trace>
  <inkml:trace contextRef="#ctx0" brushRef="#br1" timeOffset="234428.4086">5891 16786 1048,'5'-6'248,"7"-3"-200,13-16-38,12-4-1,8-4-7,3 1-1,-6 3 8,-9 6-8,-7 9-1,-10 7-9,-8 3-35,-5 0-73,0 8-84,1 6-96</inkml:trace>
  <inkml:trace contextRef="#ctx0" brushRef="#br1" timeOffset="234640.4207">5810 16993 808,'2'2'287,"7"-4"-259,13-1 10,16-11 68,20-6-32,10-9-20,6-3 22,-1-1-44,-11 7-23,-12 6-8,-12 9-1,-9 3-22,-10 2-98,-12 1-102,-8-33-23</inkml:trace>
  <inkml:trace contextRef="#ctx0" brushRef="#br1" timeOffset="234877.4343">5956 16230 513,'-5'2'598,"0"5"-524,-1 10-74,5 18-21,7 16 19,9 17-4,12 15 5,33 76 1,14 41 24,-21 32-10,-27-71-5,-7-22-8,-3-18 5,-2-9 4,-8-64-10,5-13-67,-3-6-131,37 45-292</inkml:trace>
  <inkml:trace contextRef="#ctx0" brushRef="#br1" timeOffset="235059.4447">6284 16974 625,'-16'13'602,"-3"13"-553,-17 23-38,-5 27 8,-3 9 11,-3-7-6,5-10-1,6-23-13,14-17-10,10-12-32,3-16-46,0-51-153</inkml:trace>
  <inkml:trace contextRef="#ctx0" brushRef="#br1" timeOffset="235239.455">6257 16060 1384,'0'0'252,"-2"0"-175,1 0-77,1 2-11,0-2-17,1 13 16,5 9-20,6 16-151,25 89-317</inkml:trace>
  <inkml:trace contextRef="#ctx0" brushRef="#br0" timeOffset="258706.7972">6118 11920 10,'0'0'44,"0"-1"17,0-2 40,1 2 1,-2-2 4,1 3-13,0 0-7,-3 0-13,3 0-17,0-1-5,0 1-14,3 0-14,-3-2-11,0 2-11,0-5 0,0 4-1,0-5 1,-3 2 1,3 0-2,-3 0 1,3 4-1,0-2-32,3 0-23,-3 0-32,6 2 4,-3-2 22,3-4 29,-2 5 8,3-2 14,-6 1 10,-1 2 0,0 0 21,-1 0 42,1 0 4,-3 2-8,3-2-17,-4 3-12,4-3 1,-3 1-10,3-1-14,0 0-7,-1 4-1,1-4-13,0 4-20,-2 6 17,2 5 16,-3 11-6,2 2 7,-2 1 1,3-4-1,3-7 0,-2-6-1,2-9 1,-3-6 31,0-3 46,0-4-8,-3-6-51,-1-7-17,-2-3 1,-3 0 4,1 3-6,-5 5 0,6 3 0,-2 3 1,3 5-2,1 6 2,2 1 0,2 0-1,-3 1 0,2-1-10,1 3-8,1-1 3,-2 3 6,-1 2 9,1 5 1,1-1-1,1 1 0,1 1-9,3-6-5,-1-1 5,0-2-1,1-1 1,-3-3-3,-1 0 6,2-3 6,1 3 0,0-7 0,4 0 15,4-2 5,4-1-19,-6-2 8,-6 8 1,1 1-9,-5 3-1,-2 3 0,3-3-1,-2 0-9,0 1 10,0-1 21,2 3 0,-2-3-7,4 0-2,-2 0-12,2 0-2,-1 0-14,0 0-8,1 3 6,1 0 9,1-2 1,-4 4 1,4-3-19,-2 2-7,-2 0 21,3-3 2,-2 4 1,-1 0 0,3 3 7,-1 3 1,-1-2-10,2 6 10,1-5-20,0 4-38,-4 17-116</inkml:trace>
  <inkml:trace contextRef="#ctx0" brushRef="#br0" timeOffset="265501.1858">2033 11755 190,'0'0'141,"0"0"-124,0 0-17,0 0-21,0 0 21,0-1 93,0 1 0,0 0-26,0 0-29,-5 1-28,5 2-10,-2-1-20,2 1-2,0-2 13,2 2 9,3 1 6,-3 0 7,2 2 8,2-4 5,3 2 5,0-1-14,6 1-8,3 2 15,5-2-2,3-1-11,6 2 1,1-1-5,5 2-1,1 0 2,0-4 2,-3 2 4,-3 0-14,-2 0 8,3 2-2,-3-2-5,3 3 11,1-2-1,-1 2-10,0 5 11,-2-5-11,-1 3 0,5-1 6,1-3-7,3-2 0,4-4 1,5-3 4,4-2 7,-1-3 0,1-1 2,-4 2-7,-4 1 5,-7 0-6,-2 2-5,-6 3-1,-1 1 1,-5 0-1,-3 1 1,2 3-1,0-2 1,8 0 0,8-6-1,10-4 0,8-3 2,6-7-2,-4-4 12,2-1-11,-5-3 6,-2 10 5,-10 1-5,-5 7-7,-9 6-1,-5 4 1,-6 2-1,-3 0 0,4 2 1,2 1 0,10-2 6,8-4-5,8-2 8,7-9-9,4-2 1,0-6-1,0 0 6,-8-1 1,-3 7-7,-5 5-1,-6-2 0,-7 9 0,-6 6 0,2-2-5,1 2 6,10-1 2,8-2-1,7-3 8,3-2-9,1-3 0,2-3 0,1-6 0,-2 2 0,0-2 0,-7 6 1,-6 1-1,-4 4 0,-3 2 1,0 1-1,-2 0 0,2-3 1,1 2-1,0-3-7,5 0 7,0-6 0,5 3 0,-1-2 1,5-4 0,-2 4 0,-3 2 0,-1 3-1,-4 0 0,-4 4 0,1 4 0,2 0 0,-2-1 0,0 1 0,0-1 1,-1 1 0,4-4-1,4 0 1,3 0 0,0-4-1,0 1 1,-2 0 0,-5 2-1,-1 2 0,-3 2 0,-2 2 0,0-1 0,5 2 1,1 1 0,0-3 1,1-3-2,0 2 1,0-3-1,2-3-5,1 1 4,1-4 1,-3-6 0,1 2 5,-3 2-4,-3 1 0,-3 6-1,-4 1-1,1 0 1,2 1-1,-1 2 1,4-3 0,6-3 0,4 0-1,4 0 0,6-3 1,0 0 5,-1 4 1,-2 0-6,-10 2-1,-5 2 0,-7 0 1,-1 1 0,-3 3 0,1 0 0,0 4 0,6-6-8,8-4 8,4 0 6,6 0-6,1-4 0,-3 4-10,-4-4 10,-6 4-1,-7 0 0,-5 4 1,-3 0-1,0-1 1,3-2 0,6 2 0,7-3-1,4-4 1,9 1 9,11-8-3,6 5-6,2-6 15,-5-1-14,-9 3 5,-7 6-5,-15 4 0,-9 0 0,-5 0-1,-1-1 8,6-1-1,7-4 16,9-7-7,10-2 7,10-4-2,8 4-5,3-3-8,-1 10-8,-5-1 0,-13-1 1,-12 6 0,-12 2 1,-7 0-1,0-1-1,4-1 12,7-6 4,9-3 17,12 0-1,0-6-14,4 4-11,-2 0 1,-6 6-8,-7 3 0,-10 3 0,-6-1 2,-5 1-1,-5 0 0,7 1 1,5-6-1,7-3 8,5-6-3,1-4 9,-3 4-4,-3 3-10,-14 2 6,-4 2-5,-9 5 5,-2 0 1,0 1-8,5 1 0,6-3-8,7 3 8,0-2 1,3-1 0,-3-4 13,-5 4-14,-5 0 6,-6 2-6,-5 1 9,-5-2-8,2 1 7,-6 3 1,4-1-9,-1 0 6,4 0-5,-4-1 10,2 0-1,-1-1 19,-4 1 28,0 0 34,-2-1 17,1-8-18,-5-11-67,-1-11-23,-9-9-6,-2-4 5,-3 0 1,0 6-1,-1 8-7,3 4 1,0 7 5,-2 5-8,1-4 10,-5 0 6,0 2-5,1 0 0,3 4 1,5 1 4,4 5 1,6 5-6,3-2-1,3 6-11,3 0-13,-2 3-13,1-3-11,-1 4-12,6 6 18,2 4 28,4 6 14,5 3-1,6 3-10,5 3 10,9 1 1,5 1 1,-1 4 0,-3-1-1,-9 0-6,-7 0-7,-11 1-1,-3 5 8,-7 5 5,-4 1-1,-8 0 2,-1 1 0,-5-4 6,-11 8 3,-13 10 2,-11 10-2,-16 7-9,-57 44-39,84-83-156,-32 31-172,-34 5-463</inkml:trace>
  <inkml:trace contextRef="#ctx0" brushRef="#br0" timeOffset="266859.2635">11612 11181 637,'2'-2'132,"2"2"-114,7-2-18,2-4 1,0 5 5,-2-5 33,-6 5 27,-2-2 6,0 2-8,-3 1-14,0 0-8,0-3-6,2 3-5,2-1-16,6-3-13,8-2 4,14-7-6,9 1 1,2 0 0,-3 1-1,-6 7 0,-10 4-8,-7 1-8,-7 2 8,-1 4-19,-6 4-7,1 0 1,-4 8 33,-4 2 22,4 6 6,0 6-7,0 5-7,5 8-2,1 5-11,1 7 11,3 0-11,3 4 0,-1-2-1,6-1 0,-3-7 6,4-3-5,-3-8-1,2-3-1,2-6 1,0-5-1,9-5 1,0-9 0,1-3 21,1-14-1,-1-4-20,2-11-40,-4-15-124,34-108-324</inkml:trace>
  <inkml:trace contextRef="#ctx0" brushRef="#br0" timeOffset="267098.2772">12342 11142 856,'-10'0'178,"3"6"-91,-13 0-64,-4 7-16,-7 16 1,-14 10 8,-6 19 2,-10 6-9,-2 14-8,1-1 1,4 1 3,9-10-5,8-7-90,-33 71-275</inkml:trace>
  <inkml:trace contextRef="#ctx0" brushRef="#br0" timeOffset="268801.3746">6155 11621 165,'-1'-3'96,"-1"1"-41,2 0-10,-3-2 12,2-2 3,-2 1-1,3-1 25,-3 4 1,3 1-16,0 1-28,-1 0-26,1 0-14,-3 1 5,3-1 8,0 0-7,0 0-7,0 2-1,0-2-8,0 2-9,0-2-4,3 1 5,-3 3 8,4-1 8,-4 0-1,3 1 2,-2-4 0,2-1 10,-3-2 6,2 0 1,-1-7 16,-1-7-8,-1-9 11,-4-4-18,-2 1 20,-5 11 35,1 4-23,0 10-4,5 4-2,-3 3-16,1 4-26,-1 3-2,2 5-1,1 5 0,1 2-5,4 4-2,4-7-5,3 0-5,2-6-6,-1-6-23,0-1 29,1-3-6,-4-2 11,1-1 4,-4 0 9,-1 0 20,-1-1 11,-2-3 5,0-5-21,-3 0-7,-2-3-8,4 1 0,-1 4 15,4 7-8,0 0-7,1 0 0,0 0-9,1 0-9,-1 3-67,3-2-113,0 22-77</inkml:trace>
  <inkml:trace contextRef="#ctx0" brushRef="#br0" timeOffset="277387.8656">6030 8656 93,'0'-2'165,"0"1"-36,0-3-26,0 0-29,-2-3-22,2-5-4,2 4 2,-2-1-1,0 1-5,1 7-16,-1-3-16,-1 4-6,1 2-6,0-2-9,0 2-4,-2-2-5,2 1-5,0-1 4,0 0 13,-1 0 6,1 0 7,0 0 1,0 0 11,1 0 22,-1 0 10,2 0 1,-4-1-7,4 1-10,-4 1-11,2-1-15,0 0-9,0 0 0,0 0-15,0 0 0,0 0-5,0 0 2,0 0 3,0 9 6,2-3 8,-1 2-7,1 6 8,-1 1-1,-1 5 1,2 3 0,-1 5 8,2 2-2,2 3-5,4 0-1,-5 1 0,2-1 0,-1-2 1,-2 2-1,0 0 0,0 1 0,-1-1 0,-1 5 0,1 3 0,-2 8 2,0 2-1,0 3 0,0 1 0,2 0 6,-2-1-6,3-3 1,-2-8-1,3-8 7,-1-6-8,-1 0 1,0-7 0,0 1 0,0 1-1,-1 4-2,-1 3 1,0 2-5,-1 3 6,-1 2 9,2 1-8,-2 0 0,2-4 1,2-3-2,-2-1 1,2-2 0,-1-2 0,-1-1 0,1 0-1,-2-3 1,1-1-2,-1-1 1,-3 1 0,3 2 0,0 1 0,-4-1 0,3 1 1,2 1-1,-2 1 5,1-4-5,-2 2 0,3-2 0,-2 2 1,0-6-1,1 3-6,-3-3 6,3-1 0,-2 2 0,1 3 1,1 9 0,2 13 11,3 10 3,-2 7-4,3 1-5,-1-4-5,4-4 0,-2-4 8,-1-10 0,-1-6-8,-1-11 5,-2-1-4,2-7-1,-3 2 0,3-2 0,-2 1 0,-1 3 1,2-5-1,-2 5 4,4-3-4,-1 1 0,-1 0 0,2 1-1,-4-1 1,4-2 0,0 0 0,-1-3-1,0-1 0,-2 0 1,2 1-1,-3-3 1,0 4-1,0-4 2,0 2-1,2-3 0,-2 2 5,0-2-5,0 3-1,-2 2 1,2 1-1,0 0 0,0 1 1,2 0-2,-2 4 2,-2-3-1,2 4 0,0 2 0,0-2 0,2 0 1,-1 3 0,2 10-1,-3 7 0,2 14 0,-1 4 1,-1-2-1,-1-3 0,-1-3 0,2-3 0,-3-3 0,2-6-1,1-1 1,1-6-1,-1-2 0,3-6-3,-3 1 4,3-1 0,0-3 1,0 6 0,-2-1 0,3 0 0,-3-3-1,-1-1 1,1 3-1,2 1 0,0 1 0,-1-1 0,0-7 1,-1 3-1,2-5 0,-1 6 0,0 1 1,3 6-1,1 3 0,1 4 0,-1 0 0,2-5 0,-2 0 0,1-2 0,-1-2 0,0-1-1,-1-5 1,0-2 0,-3-1 0,2-3 1,-1 1 0,-3-2 1,2 1-1,-2-3 8,0 3-8,0 0 5,0 1-6,0 8 0,3 8 1,0 5 1,-1 0 4,-1-5-6,1-10 1,0-3 5,-2-5-5,0-6 0,0-5 1,0-3 7,0-1 0,0 0 7,1-1 2,-1-4-10,1-5-8,3-10-147,7-99-193</inkml:trace>
  <inkml:trace contextRef="#ctx0" brushRef="#br0" timeOffset="278852.9495">6125 8725 225,'-1'-1'133,"-2"-1"-67,0 0-25,-4-2 5,2 3 5,-1-2-3,-1 1 15,3 1-27,3 1-20,-2 1-16,3 1 0,-5 2 10,0 0 8,-1-2 24,0 1 14,0 0 1,-1-2 6,4 2-2,-2 0-28,2-3-9,1 3-12,-1-2-6,0 1-6,-3 3 0,-4 4-2,-2 7-4,0 4 0,-3 7 6,-1 2-1,2 4 1,2 1 1,-3 0 0,2 2 0,2-2 0,1-8 0,4-3 0,2-4-1,1-3 0,1 0 1,1-2-1,-2 3 0,3-3-2,4-4-32,-1 0-65,0-8-39,5-6 83,-1-7 55,6-6 0,4-11-47,5-8-31,-5-8 23,4 4-4,-2-4-38,-1-1 10,0 2 15,-4 8 21,-1-2 35,-7 9 16,-6 4 29,0 3 2,-3 8 31,1 3 16,1 3 7,-1 3-13,1 4-46,-1 2-11,4-4-6,-2 2 9,0 2 1,0-2-4,0 0-4,0 0-11,0 0-6,-2 2-3,4 1 8,-2-2-9,4 2 10,2 1 6,7 2 69,6 1-2,3 3 2,3-1-22,-1 0-16,3 4-16,-2 1-9,-1 4 9,0 2-7,-4 3-2,2 2-5,-4 3 4,0-1-1,-2 3 1,-1-7-2,1 1-3,-4-8 1,-2-1-5,-2-5-1,-5-6 1,-3 0 8,-1-4 22,-1-3 67,1 3 21,-2-1-20,-3-4-41,0-5-37,0-5-19,0-2-3,1 1-120,4 2-171,1-24-619</inkml:trace>
  <inkml:trace contextRef="#ctx0" brushRef="#br0" timeOffset="280115.0217">5223 9002 60,'-2'-3'336,"2"0"-149,-5 2-55,2-3-27,3 0 0,0-3-27,3 0-15,-2 0-39,3 0-7,-4 3-1,3-2-10,2-1 6,2 0 0,5-10-3,5-1-2,2-5-7,1-3-30,-1-1 22,-1 2-2,-5-1 8,-3 3-7,-3 5 9,-3 4 1,-1 6 7,-3 3-8,-3 5-7,0 0-14,2 1-1,1 2-13,0 4-13,1 5 28,5 6 20,0 7 0,0 3 1,1 5 8,4 0-8,-4-3 0,4-3-1,-4-7 0,0-7-9,-2-9-5,-4-2 14,1-4 5,2-8 19,6-4 6,1-15-12,5-7-11,0-5 5,-6-4-6,-2 7-5,-4 4 0,-1 9 0,-3 11 5,-3 1-5,2 9-1,1 4-7,-1 0-14,1 4-13,0 3-2,0 3 12,1 6 11,3 7 12,-4 7 1,0 8 0,0 6 9,0 5-8,-3 10 14,3 10 3,-1 7 0,2 6-1,2 0 1,0-5-8,-2-9-2,-1-13 1,-1-16-3,-5-11 1,-1-8 22,-13-4 23,-11 2-4,-14 0-27,-8-3-4,2-8-17,5-11-27,9-8-95,-3-69-212</inkml:trace>
  <inkml:trace contextRef="#ctx0" brushRef="#br0" timeOffset="282135.1372">6058 11696 195,'0'-1'159,"0"1"-74,0-4-19,-1-2-37,1-4-19,0 1 2,0 2-10,1 3-2,2-3-3,2 3-26,1-1-14,3-2-4,3 1 5,-3 1 20,-5 0 15,-2 3 7,-2 0 18,0-1 14,-3-3-5,-2-2 9,3-4-2,-7 2 8,3-4 8,3 3-17,-1 2 16,2 5 23,-2 1-13,3 3-59,-1 3-5,2 4-38,2 5 19,-1 7 22,1 11 2,2 2 14,1 2-2,2-3-6,3-6-6,-3-10-12,-1-6-9,1-4 2,-4-4 13,-3-1 6,3-1 18,-2-8 4,-1-4-7,3-10-3,-6-9-6,2 0-4,-4 3 11,-2 3 13,3 5-16,1 6 2,0 7 11,1 6-16,1 2-7,0 0-13,-1 4-20,2-1-9,0 11 22,-3 1 20,1 11 11,0 3 1,2 2-3,0-2-7,4-3-2,3-9-6,-1-1 5,0-10-23,0-2 2,-3-4 22,0 0 17,1-6 10,-2-10-6,2-5-8,0-11-4,-4-2-8,-7 1 13,-3 10-14,-3 5 0,1 10 1,-3 1 2,6 6 15,1 2-17,2 13 10,-5 12-11,1 13 0,3 16 0,2 4-1,5-3 0,3-15-11,5-10 0,-2-14-1,0-10-14,0-6 27,-3-1 7,0-5 22,3-8-7,3-11-7,4-12-6,-1-8-8,-4-4 8,-4 2-9,-4 5 2,-4 8 8,-2 10 10,0 5-10,-2 10 11,1 4 6,6 4-16,-1 0-11,2 4-12,3 4-9,1 14 21,4 7 0,3 9 1,-3 1 0,4-8-1,-5-11-29,0-10-1,-3-7 15,-1-5 15,-3 1 25,0-9 2,4-6-19,1-10-8,-1-12-6,0-2-6,-2 6 12,-4 8 0,0 11-1,-3 9-11,2 6-12,-1 2 16,1 3 8,-4 2 8,0 3 4,0 7-3,-2-1-8,2-4-1,7-1-10,3-5-6,1 7 2,2-5-31,1 6-96,3 1-36,12 12-132</inkml:trace>
  <inkml:trace contextRef="#ctx0" brushRef="#br0" timeOffset="288413.4963">5569 15516 714,'-12'-11'105,"5"3"-44,-9-8-46,8 14-7,3-1 19,4 6-2,1-3 11,0 1-18,-1 0-18,1 2-28,0 3 7,-2 7 21,0 4 4,-4 11-4,-7 11-6,-5 12-3,-10 8-99,-4-4-94,-52 62-23</inkml:trace>
  <inkml:trace contextRef="#ctx0" brushRef="#br0" timeOffset="288723.5141">6172 14422 322,'0'0'0,"2"8"-30</inkml:trace>
  <inkml:trace contextRef="#ctx0" brushRef="#br0" timeOffset="289196.541">6177 14773 541,'-3'0'169,"3"0"-107,0-2-57,3 2-5,2-3 0,1-6 0,4 2 2,4-3-2,1-2 0,-2 4 0,-2 5-5,-2 3-4,1 1 1,1 3 2,-1 4-4,5 5-7,2 3-17,0 8 23,0 5 11,-1 5 0,-2 5 29,2 9-19,-6 7 17,2 7-7,-3 8-8,-3 5 13,2 5-14,-1-5-1,7-11-9,2-9-1,-1-16-19,4-13-43,-4-14 11,0-12 29,0-13-58,21-103-206</inkml:trace>
  <inkml:trace contextRef="#ctx0" brushRef="#br0" timeOffset="289481.5574">6485 14687 747,'-4'0'164,"1"3"-104,-5-2-48,2 9-11,-3 2 10,-4 10 17,-9 14 13,-4 12 2,-9 10-19,-1 11-9,-3 4-7,-3-1-2,2-5-2,4-9 1,8-10-5,9-15-57,8-11-80,14-11-175,41-28-236</inkml:trace>
  <inkml:trace contextRef="#ctx0" brushRef="#br0" timeOffset="291119.651">6846 17617 340,'-2'0'299,"0"0"-91,-1 0-121,1 0-60,2 0 3,-1 3 29,-1 1-13,1-3-44,1 0-2,-2 3 0,1 5 9,-2 2 7,-4 8-4,-3 2-3,0-4 7,-2 1-16,0-7-41,-5-5-56,4-8-92,-14-43-263</inkml:trace>
  <inkml:trace contextRef="#ctx0" brushRef="#br0" timeOffset="292048.7043">7412 16948 309,'0'2'102,"0"3"-65,0 2-7,1-7-18,0 0 5,1 0 59,-2-6 5,4 0-1,-2-4-17,6-6-36,-2-11-18,2-5 0,1-2 1,-6 0-4,0-1 2,-3 7-2,0-3 1,0 9-1,0 5-5,-3 8-1,2 6-5,1 6-24,-2 0-20,2 10 1,2 3 48,2 13 3,4 9 12,4 7 9,2 4-2,4 4-7,-1-6-15,2-4-1,-3-9-1,0-11-4,-5-6 6,-3-12 0,-2-5 1,0-8-1,-1-18 27,5-17-27,-4-16-1,3-10-7,-5-3 8,-2 14 1,-2 10 11,-2 19 27,-2 16 33,2 6 0,-2 3-19,1 4-35,3 4-18,-2-3-29,4 6-13,1 9 15,3 8 21,4 14 5,1 9 1,2 6 25,-4 7 1,1 11 13,-2 6 4,3 12-11,-3 7-13,3-4 38,-1-6 5,5-2-34,-3-9-13,0 1-13,0 8 16,1-1-17,-4-2 11,-1-17-3,-5-20-3,-3-16 0,-5-12 3,-7-1 23,-14-4-7,-16 1-25,-15-8-114,-11-5-168,-114-85-644</inkml:trace>
  <inkml:trace contextRef="#ctx0" brushRef="#br0" timeOffset="297685.0266">13649 3292 178,'-13'0'45,"2"0"-33,-11 2-11,1-2 5,0 0 8,2-2-13,-1-4 11,1 0 24,4-1 17,2-2 19,5 2-5,5 0-16,-3 4-6,2-3-3,1 5 23,1-8 5,-2 4-2,0 0-2,-1-1-2,4 3-1,0 0-46,1 6-17,0-3-21,0 7 0,0 1 9,1 14 6,0 5 5,1 9-1,0 5-5,-1 12 5,-1 7 2,0 7 0,-1 5 1,-3 3 0,3 9 0,-4 3 0,0 5 0,1 0 1,-2 7 4,2 0-5,-1 60-1,3 23 8,0 28-8,4-86 15,-2-10 3,1-1 3,0 5-9,-5 9-3,-2 13 6,-5 3 9,2-6-8,-4 20 1,4 17-5,-2 23-6,4-25-5,-2-12 11,4 8-3,0-2-3,0 7-4,-4 6 8,-13 14-1,-4 35-9,-10 11 1,-10-49 0,-1 18 5,-14 10 5,-2-1-4,-4 3 4,-4 39-10,2 7 5,0-44-5,7 7 5,5-7 0,9-15 0,9-1-2,2 18-2,4 0-3,5-49 1,3 5-1,6-4 1,3 0 1,-4-11 5,2 0-6,-1 15-1,0 15 0,-5-12-1,6-35 2,-5 6-1,1-3 1,4-4 1,0-6-1,-2-4 1,10-6 1,4 6-1,-4-3 0,6 8-1,0-19-5,-4-23 4,3-51 1,2 2 0,0-2 6,-6 51-6,5-2 0,-1-2 0,4-4 0,1-4-6,3-1 5,2-3-10,1-10 6,-1-3 4,1-8 2,1-9-2,-1-9 1,-2-5-12,3-7-5,-3 3 17,2-1 0,3 2 1,-2 10 6,4-2-6,-2 0 0,3 2 0,3-2 0,-6 5 5,3 2-5,-3 0-1,2 0 9,-4-1-9,-1 2 6,-2-4-6,-1 3 0,-1 10 0,-1 6 1,-2 7-1,-1-1 1,-1-4 0,0-6 1,-1 3 7,0-4-9,-2-1 0,-1 3 0,1-2 1,2-1-1,-3 3 8,2 5 2,2 1 5,2 8-3,-1 15 5,-1 55-8,2-97 6,-1 48-9,-4-14-6,0-8 1,0-16 5,0-16-6,2-17 2,2-10 5,-1-14-1,3-3 6,-1-2 14,1 0 10,0 0-11,0 0-14,0 0-11,1 4-1,-1 4-11,-1 5 12,1 3 0,-2-3-78,-5-1-87,-64-36-92</inkml:trace>
  <inkml:trace contextRef="#ctx0" brushRef="#br0" timeOffset="299138.1098">14620 3612 551,'-12'-16'131,"2"4"-16,-7-13-25,1 1-28,1 3-11,2 3 21,1 1 4,0 2-7,5 1-16,2 4-10,4 5-16,2 1-27,10-3-27,16-2 26,17-12 1,20-4 8,8-3-7,1 3-1,-7 11 0,-17 10-14,-12 18-22,-11 5-9,-7 19-3,-4 11 48,-13 13 0,-4 11 26,-4 11-10,-3 4-1,5-1 3,9-9-16,6-5-2,5-15-9,5-8-22,0-13 20,0-10-52,-7-12-25,-1-12-23,0-13 1,7-21-82,50-153-317</inkml:trace>
  <inkml:trace contextRef="#ctx0" brushRef="#br0" timeOffset="299356.1222">15237 3296 485,'-10'-8'255,"2"5"-62,-5-7-88,4 6-52,1 4-20,2 5-23,-2 4 1,-8 11-11,-7 12 0,-8 13 1,-13 16 5,-13 14 3,-16 12-9,-5 3 0,1 0-27,9-15-35,19-17-4,21-27-81,25-23-129,67-75-60</inkml:trace>
  <inkml:trace contextRef="#ctx0" brushRef="#br0" timeOffset="299740.1442">15674 2905 917,'0'1'105,"0"2"-105,0 3-32,-3 8-31,3 4 33,-8 8 30,-9 11 32,-9 12-26,-8 7-6,-8 8-92,3-12-1,9-12-13,14-21 82,11-13 24,9-8 13,0-2 29,1 0-10,1-2-17,-1 2-3,3-1-5,-2-2 4,3 3-10,-3 1 10,-5-1 1,1 1 3,-2 3 4,0-1 10,-2 1 32,-1-2 14,-4 0-48,4 0-25,-3-1-2,3-3 9,3 3-9,3 2-109,16-11-188</inkml:trace>
  <inkml:trace contextRef="#ctx0" brushRef="#br0" timeOffset="300076.1634">15477 3149 507,'-4'-2'180,"2"2"-93,-4-6-24,0 5-22,1 1-40,-2 1-1,-2 3-9,2 0 8,-1 4-8,2-1 1,2 0 7,3 1-12,2-2-34,5-3-23,4 4 70,9-2 27,11-1 62,11-4-10,9-6-16,6-7-16,-1-6-22,-4 2-10,-4-3-6,-8 0-9,-6 3-23,-5 1-43,-10 0-19,-6-1-58,-25-16-79</inkml:trace>
  <inkml:trace contextRef="#ctx0" brushRef="#br0" timeOffset="300400.1818">15680 2847 537,'-5'-4'204,"4"4"-78,-5-4-30,5 4-60,-3 4-36,-3 10-12,-2 14 12,-9 23 0,-7 23 12,-20 71-11,30-98 6,-16 47-6,4-14 7,5-16-7,6-12-1,9-13-20,7-11-8,11-7-29,2-5 42,8-3 15,13-7 9,8-6 16,10-6 14,8-11-10,0-2-8,-7-3-9,-3 4-5,-10-1-5,-12 7-2,-4-2-22,-14 6-32,-7-2-67,-23-25-155</inkml:trace>
  <inkml:trace contextRef="#ctx0" brushRef="#br0" timeOffset="300604.1936">15744 3322 366,'0'7'93,"-3"7"-69,-1 14-3,2 16 46,-3 11 16,2 15-26,-1 11-18,-2 6-14,3 3-4,-4-6-6,1-9-15,3-17-28,0-16-55,-2-13-44,-2-10-14,-29-26-105</inkml:trace>
  <inkml:trace contextRef="#ctx0" brushRef="#br0" timeOffset="300789.2042">15459 3930 261,'-1'-2'261,"1"0"-47,3-4-154,3 4-60,7-4-18,14-4 18,12-3 71,22-12-1,56-21-26,-76 24-17,41-17-26,-7 0-1,-8 1-16,-3-1-86,-3 0-50,-7-4-61,40-69-39</inkml:trace>
  <inkml:trace contextRef="#ctx0" brushRef="#br0" timeOffset="300994.2159">16279 3276 249,'0'0'156,"0"0"-71,3 0-85,-3 4-16,0 6 2,3 12 14,1 11 138,-1 12-4,-3 12-26,-3 12-38,-4 4-28,-4-2-9,0-1-13,1-10-7,6-15-13,1-13-57,8-14-78,0-17-21,4-10 46,11-89-112</inkml:trace>
  <inkml:trace contextRef="#ctx0" brushRef="#br0" timeOffset="301345.236">16373 3126 625,'0'-1'220,"0"-2"-83,2 2-121,1 1-16,6 0-16,7 1 16,14 3 1,14-4 6,14-5 1,9-7-7,3-1 8,-3-1-9,-13 2 1,-10 8-1,-12 4 0,-8 7-1,-11 2-18,-4 7-31,-4 8-20,-8 11 70,-5 10 30,-6 10 57,-6 8-12,-5 3 0,-2 5-35,-3 5-7,5 3-6,2 1-3,4-5-13,3-7-10,8-14 11,2-19-12,1-10-54,4-21-29,-5-8 62,-7-17-180,-40-102-160</inkml:trace>
  <inkml:trace contextRef="#ctx0" brushRef="#br0" timeOffset="301521.2461">16438 3443 352,'-5'-9'294,"4"0"-58,-3-1-97,7 7-139,3 3-36,4 6 18,6 7 18,8-1 10,9 9 5,7-6-5,2-2 2,1-3-1,-2-10-8,-1-7-3,-6-12-86,-4-10-55,17-77-165</inkml:trace>
  <inkml:trace contextRef="#ctx0" brushRef="#br0" timeOffset="302284.2897">16592 2667 467,'0'2'311,"2"5"-311,0 12-2,2 20 1,4 17 1,0 19 46,0 68 17,-2 39-15,-4-129-19,-2-4-7,-2 49-11,0-9-4,-4-11 7,-8-4-5,5-9-9,-9-4 11,2-6-5,-7-1 6,3-5 1,-2-11-13,3-9-6,2-9 6,4-10 14,1-10 14,-6-10-8,2-2-5,-3-2 3,-1-5-2,5 5 47,6-3-22,-1 6-10,5 2-13,4 3 15,1 2 3,0 2-27,1 2-9,-1 0-10,-1 0 9,1 0-5,-2 2-6,1-2 11,-1 2 1,1-2 0,-3 2 13,3-2 5,-2 0-7,0 0-10,3-2 11,-1 0-3,2 0 3,4 0-6,-1 0-4,5-2 18,8 3-19,2-4-1,13 4 2,8-1-1,2 2 0,1 0 5,-2 0-5,-3 2 0,-8-2 0,-5 0 5,-10 0-5,-2-2 5,-7 2-5,-3 0 6,-2-2 2,-2 4-7,1-4 7,0 2-8,0 0-1,0 0 0,0 2-7,0-2 6,-1 2-7,-1-2 7,0 1-9,1 1 10,0-4 1,-1 2 9,2 0 4,-3 0-2,-1 0-12,4 0-8,4 0-98,-1 0-125,3 0-244,22-27 100</inkml:trace>
  <inkml:trace contextRef="#ctx0" brushRef="#br0" timeOffset="302752.3165">17115 4015 628,'-2'0'236,"1"0"-157,-1 1-78,-2 2 0,3-1 68,-1-2 24,2 3-16,-1-2-34,1 2-32,0 4-11,1 3 0,1 2 1,2-2 6,-1-4-7,0-3 0,0-3 4,-3 0 5,2-2 15,-2 1 9,0-1 26,-2-8 20,-1 0-40,0-2-22,0-3-17,-3 6-6,0 3-4,5 2 10,-1 4 0,2 0-36,0 0-136,-8-13-289</inkml:trace>
  <inkml:trace contextRef="#ctx0" brushRef="#br0" timeOffset="312530.8758">10549 11310 36,'0'-1'145,"-3"1"-52,2-4-31,-1 3-31,2-3 8,-1 1 9,1 3-7,0 0-17,0 0-12,-2 0-3,2 3-2,-3-3-5,2 0-1,-1 0 0,2 0 0,0 0 0,0 0-1,0 0-1,0 0 0,0 0-11,2 0 3,-2-3-3,1 3 3,2 0-6,-1-1-6,-2 1-28,0 0-31,0 0 8,0 0 12,0 0 5,1 0-11</inkml:trace>
  <inkml:trace contextRef="#ctx0" brushRef="#br0" timeOffset="312659.8832">10542 11287 49,'0'-4'47,"0"4"-18,3-4-29,8-8-83</inkml:trace>
  <inkml:trace contextRef="#ctx0" brushRef="#br0" timeOffset="313656.9402">10558 11305 66,'0'0'42,"0"0"-27,0-1 1,0-3 35,0 4 45,-2 0 11,1 0-5,-2 4-38,0 0-32,-1-3 26,2 0-2,2-1-11,-1 0-11,1 2-22,0-2-12,0 3-13,0-2-5,3 5 1,1 2 7,0 1 8,4 0-28,0-8-15,-2 0-34,-1-1 79,0-1 0,-3 1 1,-1-1 13,-1-5-1,0 6-2,0-3-10,-1 0 14,-3 3-9,-1 3-6,2 0 0,0-3 30,1 0-9,2 0-14,0 0-6,0 0-1,0 0 0,0 3-9,0-3 8,0 0-5,0 0 6,0 0 8,2 0-7,-1-3 6,-1 3-5,3 0-2,1-3-15,1-1 15,-2-1 6,-2 1 11,1-3-7,1-3-10,-3-5 1,1 4 8,-2 5-3,-2 2-6,0 4 0,0 2 14,-2 0-4,3 0-10,0 2-2,1 0-4,-1 3 6,-1 3 0,2-4 0,-1 0 1,1 0 0,1-6 0,0 0 0,0 0 5,1 0 4,-1-2-4,2 2-4,-1-1-2,1 1-12,-1-3-51,1 2-63,-1 1-72,-4-5-72</inkml:trace>
  <inkml:trace contextRef="#ctx0" brushRef="#br0" timeOffset="315802.0628">10763 12161 304,'-5'-11'174,"1"6"-106,-7-12 5,3 5-5,-2 2-1,2 3-5,1 1-19,-3 0-16,2 6-10,1 3-16,-1 1-1,1 5-1,-3 0-8,-1 4 8,3 4 1,-3 2-2,2 1-5,1 3 6,1 5 1,0 5-2,2 2 1,2 7 0,1 3 0,6 0 0,3-3 0,2-5-5,9-10-9,-2-9-14,-2-10 4,3-12-26,-2-11 51,1-14 0,1-7 9,-1-12-3,1-4 1,-5 4-6,-6 9 0,-1 5 1,-5 10-1,-2 7 31,-1 5 34,0 9 7,0 0-8,-1 3-53,4 3-12,-2 3-27,2 6 6,0 15 19,0 12 1,-1 6 0,2 10 1,-1 6-1,-1-3 1,1 3 6,-3-2-6,0-2 0,-2-5 5,2-4-4,-2 0-1,2-6 0,0-6-1,2-7 1,-2-8 0,3-10 0,3-7 0,-2-3 0,1-3-10,4-9-38,6-9-41,42-71-121</inkml:trace>
  <inkml:trace contextRef="#ctx0" brushRef="#br0" timeOffset="316163.0835">10915 12783 193,'7'4'83,"-3"3"-47,4 2-18,3 1-9,-3-3-9,0 1 14,1 0 5,-2-2-13,-1 0-4,0-4-1,-2-2 10,-2-4 80,0-7 79,8-10-161,0-10-9,-1-2-23,-2-1 23,-7 5 1,0 7 28,-2 8 35,-4 5 52,0 5-52,-6 4-25,-1 4-22,-5-1-17,0 8 0,0 4-1,3-3 0,2 2-20,8 2-154,2 9-199</inkml:trace>
  <inkml:trace contextRef="#ctx0" brushRef="#br0" timeOffset="317688.1707">6525 11570 108,'0'0'177,"0"0"-93,0-1-51,0 2 0,-3 2 13,3-3-5,0 0-30,-3 4-11,6 2-9,-3 7 9,2 1 0,2 4 0,-1 2 0,2-2 1,1 1 0,1-7-1,2 2 1,-1 1 1,-2-3-1,1-1-1,-1-2-10,0-7-26,-2 1-27,1-6-39,2-3 100,-5-6 2,-2-2 6,-4-4-4,-3-1 7,1-2 15,0 0 3,2 7 0,-1 1 46,0 5 4,1 8 1,3 0-59,1 4-19,-1 4-10,1 5 2,0 3 8,-2 2 6,2 0-6,0-5 0,0-7 1,2-5-1,-2-2 13,1-3 2,0-6-15,1-1-1,0-5-7,-2 1-4,0 0-1,0 8-26,0 1-38,1 22-229</inkml:trace>
  <inkml:trace contextRef="#ctx0" brushRef="#br0" timeOffset="319220.2584">2853 11897 273,'-1'3'244,"1"-3"-146,-4 0-74,4 0-17,0 0-1,0 3 3,0-3 20,-2 0-18,2 1-11,2 4-19,0 6 11,3 7 8,-1 4 0,0 1 1,0-1 1,-1-11-1,0-5 0,-1-4 8,1-4 12,-2-4 63,2-4-31,-2-6-53,-1-1-9,-1-4 2,-3 3 6,-1 6 1,2 6 9,0 6-9,2 3-17,-1 4-11,2 2 19,0 7 8,0-3 0,0 0 1,2-7 0,-2-2-1,3-4 0,-2 0-40,11-4-110,1-6 97,9-7 0,31-39-201</inkml:trace>
  <inkml:trace contextRef="#ctx0" brushRef="#br0" timeOffset="342210.5734">10498 11350 126,'2'0'90,"-2"-1"-69,0 1-14,1-1 7,-1 1 56,0-3 11,0 3 0,0 0 0,0-3-3,-1 3-7,1 0-8,0 0-20,0 3-17,0-6-13,0 3-12,0 0-1,0 0-7,0 0 6,0 0-7,0 0 1,0 0-22,6 0-38,1 0 19,8-6 39,7-2 9,4-1-7,4-2-14,-3-4-24,-3-1-14,-2 0-23,-10 3-26,-5-5 1,-5 4 38,-7 1 47,-4 3 22,-7 0 19,-4 4-8,-3 0 1,2 5 12,3 2 18,2-1 0,8 2-20,2 4-22,3-2-16,1 2 5,-1-1 5,3 1 5,-4-1 0,3 5 1,-1-6 1,-1 2 22,-1-1 22,1-1 12,-2 4-12,1 2-2,-1 3-11,-1 5-13,3 4 16,-1 1-10,2 1-11,0-3 2,4-7-4,0-5-10,-1-4-1,1-3 5,-1-4 11,2 0 13,-1-1 9,-1-3 7,2-4-20,-3-9-20,-3 0-5,0-1 0,-1 7 6,-1 4 49,2 6 4,2 3-29,-1 3-29,-1 1-2,3-4-18,0 5-5,0 2-10,0 7-45,3 5-75,1 26-148</inkml:trace>
  <inkml:trace contextRef="#ctx0" brushRef="#br0" timeOffset="348096.91">10613 11315 159,'-4'-3'111,"2"1"-30,-2 0-32,0-2 5,0-3 33,2-3-33,-2 4-24,3-8 12,0 4-31,-1 2 13,2-3 6,-5 3-14,3 0 17,0 5 8,-2-1-2,2 1 1,1 3-16,-2 0-19,-2 4-5,-3 2-12,0 6 4,-1 6 2,-1 3-1,4 2 6,-1 0-7,6 0 7,2-9-1,2 3 1,3-3 0,0 0 1,2-5 0,1 0-1,1-4-14,-1-5-17,-1-2 24,3-1 8,-1-10 20,-2-6-11,4-4-9,-6-5 0,0 1 0,-6 1 0,-4 8 9,0 9 51,-4 4-22,6 3-10,-2 2-5,2 2-23,-2 3-3,-2 6-11,-2 5 7,0 9-5,2-5 11,4-3 0,4-6-8,-2-6 7,1-2-4,1-6 5,-1 3 1,1-4 0,1-3 19,2-4-11,-1-8-8,-3-1 0,-1 1 1,-1 3-1,-6 7 0,3 4 57,1 5-45,2 1-12,-1 4-19,-1 8 4,0 4 9,3 8 4,2 2 1,2-5-13,2-3-11,3-9-11,-5-4 6,0-6-15,-3 0-3,2-2 46,0-5 2,0-9 11,0-6-1,-2-5-9,-1 2 19,-4 9 46,-2 0 10,0 11-43,0 2-25,-1 2-8,2 2-1,1 3-11,-1 5 1,0 0 10,4-1-62,1 5-69,5-1-39,-2 12-297</inkml:trace>
  <inkml:trace contextRef="#ctx0" brushRef="#br0" timeOffset="353421.2146">10606 9925 48,'-3'-3'213,"3"-1"-144,0 1-48,0 0-9,-2 0-11,2 2 20,-1 1 16,1 0-14,-1 0-13,1 1-8,0-1 4,0 0 4,0 0 2,-2 0 0,2 0 9,0 2 2,0-2-4,0 0-1,0 0-9,-2 0 2,2 1-10,0-1 10,0 0-2,0 0 24,2 0 24,-2 0 22,0-1 10,0 1-8,-2 1-15,2-1-18,0 0-14,0-1-11,0 1-13,0 0-8,0 0-1,0 0 6,0 0-1,0 0-4,0 0 7,0 0-2,0 0 2,0 0-8,0 0 7,0 0-7,0 0 0,0 0 0,0 0 1,0 0 11,0 0 8,0 0 6,0 0 2,0 0-7,0 0-2,0 0-7,0 0-12,0 0-1,0 0 0,0 0-2,8 4-4,-2-7 6,10 0 9,2-2-2,0 0-6,2-1 8,-3 0-3,-2 4-6,-7 0 0,-2 2-1,-2 0-5,2 0 5,1 2-1,6 0 2,2 1 0,1-3 6,11-3-4,0 1 4,5-4-5,0-2 0,-2 1 7,-5 2-7,-3 1 0,-8 0-1,-2 2 0,-2 4-6,-3-2 5,0 2 0,3 0 0,-2-1 0,3-1 1,4 0 1,2 0 0,-1-3-1,-1 1 2,1-1 4,-7 0-6,-1 3 1,-4 0-1,1 0 0,0 0 0,3 0 0,4-3 0,4 3 1,1-3-1,0 3 0,3-1 0,-6-2 1,2 3-1,-1-1 0,-3 1 0,-3 0-1,-3 1 0,0-1-5,4 3 6,1-3 0,1 0 6,5-3-5,6-2 0,4-3-1,0-2 1,0 2-1,-10 3 0,-4 2-1,-9 1 0,-1 2-6,-3 0 1,0 2 5,-3-2-1,6 0-4,-2 0 6,7 0 0,1-2 8,4 1-7,5-5 5,1 3 0,-4-1-6,-1-5 1,-4 8-1,-4-2-1,-3 3 0,-1 0-5,-2 0 5,1 0 1,5-1 0,6-2 1,5 3 5,3-6-5,8 0 0,-4-5-1,3 5 0,-9 0 0,-3 3 0,-9 0 0,-4 3-1,-2 0 0,-2 3-8,0-3 8,1 0 1,0-3 8,-1 3-2,2 0 1,-4-4-1,-4 0-4,2-4-1,0 1-1,-4-5 1,-3-2 0,0 4-1,-4-4 0,-3 1 0,-1 2 0,1-4 0,0 0 1,-1-3 0,3 1-1,2-4 0,0-4 0,2 2 0,1 1 2,1-1-2,3 2 1,0 6 0,2 6-1,2 1 0,4 2 0,1 6-15,0 3-3,4 1 0,2 4 10,6 6 2,4 5 6,3 0 0,2 0 1,-1 3-1,-1-5 1,2 3 0,2-6-1,2 5-1,0-1 1,-4-1 0,-4 1 0,-1-1-6,-6-4 5,-4 0 0,-3-4-1,-3 1 1,0 1 1,-3-2-1,-1 1 1,-1 5 0,-1-2 0,1 8 0,2 0-1,0 1 1,1 4-1,4 1 2,-2-5-1,3-3 0,-3-4 0,0-1 0,0-4 0,-3 4 1,-3-2 0,-2 6 5,-1-1 0,-4 2 0,-1-2-5,0 1 9,0 1-4,-4-1 3,0-3-1,-5 1-2,-2-2 3,-4-1 3,-3-4-5,4 1-6,0-7-1,8-3-13,5-6-52,11-46-140</inkml:trace>
  <inkml:trace contextRef="#ctx0" brushRef="#br0" timeOffset="354140.2557">12041 9139 521,'0'0'153,"0"-1"-52,-2-1-32,4 2 19,-1-2 16,1 2-22,1 0-41,5-2-29,6-1-6,2 0-5,3 2 0,-3 1 0,1 0 5,-1 0-6,2 0 2,8-3-1,8-4 5,5-2-4,0 2-1,0 1 0,-6-1 0,-9 6-1,-10 1 0,-7 0-21,-4 0-6,-6 0 3,0 1-8,-6-1-40,-8 3-139,-41 2-107</inkml:trace>
  <inkml:trace contextRef="#ctx0" brushRef="#br0" timeOffset="354839.2957">12110 9084 646,'0'0'186,"0"0"-92,0-3-49,0 3-15,0 3 3,1-2-33,-1 3-4,2 7-13,2 11 17,-1 7 3,0 10 6,-6 5 3,3 5 2,-7 3 1,1 0-2,-3 7-2,-2-5-10,3-4 7,0-1-2,2-8-5,0-1-1,3-2 6,3-11-6,3-5-15,0-5-28,1-11-35,-1-2-42,0-5-29,12-33 50</inkml:trace>
  <inkml:trace contextRef="#ctx0" brushRef="#br0" timeOffset="355051.3077">12104 9535 570,'0'-3'216,"0"3"-61,0-4-101,3 4-38,3-2 25,5 1 10,15-6-18,8-5-12,9 1-12,0-1-3,-5 2-6,-11 4-1,-8 2-43,-5 4-56,-10 0-104,-4 4-101,-30 28-28</inkml:trace>
  <inkml:trace contextRef="#ctx0" brushRef="#br0" timeOffset="355283.3211">12025 9842 42,'2'0'120,"-2"0"19,5 0 26,-1 0 6,4 0-9,3 0-27,5-3-24,0 2-12,6 1-24,-2-4-42,4 2-13,0-2-7,6-2-7,1 0-6,-1 1-44,0-2-73,0-1-120,29-21-52</inkml:trace>
  <inkml:trace contextRef="#ctx0" brushRef="#br0" timeOffset="355525.3349">12420 9708 474,'0'2'245,"2"-2"-175,5 0-46,2 0 71,6-2 38,5 0-38,3-2-44,1-2-17,-1 1-13,0-5-15,-4 6 2,-5-3-2,-5 3-5,0 1-1,-8-1 0,2 2-34,0-1-50,0-6-56,2 4-17,-2 0-71,-4-18-275</inkml:trace>
  <inkml:trace contextRef="#ctx0" brushRef="#br0" timeOffset="355799.3506">12548 9563 516,'1'0'126,"-1"0"-121,0 2-4,4 2-1,0 0 42,-4 7 41,3 5-23,-3 6 0,0 11-6,-3 3-2,-5 5-8,2 4-8,0 0-14,2-3 2,4-2-13,-3-5-2,6-9-8,-3-1 6,3-9 1,-2-6-2,-1-6-3,0-4-3,0-4-20,-2-3-50,-20-57-413</inkml:trace>
  <inkml:trace contextRef="#ctx0" brushRef="#br0" timeOffset="357827.4666">11853 8991 21,'0'-4'339,"0"0"-212,-3-6-28,3 3 5,-2 2 37,1 1-5,1 2-29,0-2-40,0 4-28,0 0-30,0 4-1,0-4-8,1 0-2,1 0-8,1 0 4,5 0 6,6-4 9,9 1-8,5-1 31,4-4-8,-3 1-8,0-4 2,1 7-4,3-4-7,-1 1 5,0 1-10,0-1 7,0-2 2,-2 5-10,-3-3 0,-3 4 0,-7 1 0,0 1-1,-4 1 0,3 0 0,11 1-1,1-1 1,7 2-1,1 0 1,-2 2 1,-3-3-1,-7 2 0,-3 1 0,-9-4-2,-6 3-10,-4 0-3,-2-3 6,0 0 9,-2 0 11,0-3 7,1 0-5,0 3 1,1-4-7,0 4-5,-2-3-1,2 2 5,0-2-6,0 2 1,-2-3-1,1-2 1,-2 2 0,-3-3-1,-4-2 0,-4-2-2,-2-4 1,2-4 1,-6 2 0,7-6 1,0 1 0,1-1-1,0 1-1,2-1 1,-1 7 7,5 2-7,2 6 15,1 4-6,3 4-9,0 0-12,3 4-8,1 2 4,7 7 15,2-1 1,2 5-1,6-1 1,-4 3 0,0-2 1,-4 3-1,3 1 0,-2 2 0,3 3 0,1 1 0,4 3 0,-1-3 1,-1 2-1,-2-9-1,-5 1 0,-3-7 0,-7-3 1,0-6 0,-6-2-1,0-2-3,-13 1 4,-2 5 18,-6-5-6,4 5-1,6-7-10,6 0 13,6 0-14,2 0-12,0 4-72,-5 0-141,-23 40-106</inkml:trace>
  <inkml:trace contextRef="#ctx0" brushRef="#br0" timeOffset="362404.7284">10663 9957 81,'-2'-1'123,"-2"-2"-33,-3-5-6,0-2-11,-3 5-22,-2-3-13,0 2-8,4 1 33,2 2-11,4-1 10,0 1-17,2 3-36,0 0-9,2 0-17,-2 0-1,0 3 0,0-3 8,0 4 8,0-3 2,-4 2 1,3 3 7,-2 1-8,-2 0 0,5 2-31,3-1 7,2-1 19,2 1 5,5 1 33,4-3-31,2-2 35,-6-3-14,2-1-11,-4-1-6,-7-3-6,0 0 0,-1-6 6,-2 1-6,0-5-7,-4 2 5,0 0-22,-10 5 5,4 0 19,0 3 21,-2 3-9,2 1-5,-2 1 13,4 3 5,2 3-17,-1 0-8,2 0 0,0 0-6,5-4 5,0 1-10,2-4 3,1 0 8,-1-4 6,0 3 5,-1 1-10,0-4 20,3-1-2,-2-4-10,3-6 0,-2 1-7,-3 2 14,-2-2-7,0 8 17,-2 2 23,3 2-26,0 4-23,1 0-20,-2 4-8,0 2 22,1 6 0,0 1 1,1-2 5,0-4 0,1-2-1,0-4 1,-1-3 0,0 0 12,0 0 0,-1-2 2,1 2 1,-1 0-15,-1 2-37,2-2-113,0 6-322</inkml:trace>
  <inkml:trace contextRef="#ctx0" brushRef="#br0" timeOffset="366036.9361">10566 9915 6,'0'0'64,"0"0"-20,0 0-1,0 0 5,0 0-6,0 0-13,0 1-16,0-1-1,0 0-6,0 0-6,0-1 1,0 1-1,0 0 9,0 0 3,0 0 1,0 0-13,7-4-1,-4 2-51,10-3-62</inkml:trace>
  <inkml:trace contextRef="#ctx0" brushRef="#br0" timeOffset="366742.9765">10583 9887 195,'-3'0'162,"1"0"-93,0-2-41,1 0-5,-1 0-2,2 2 1,0-2 2,0 2-3,2 0-1,-2 0-7,0 0-7,0 0-5,-2 0-1,2 0-5,2 0-14,-2 2-28,1-2-52,1 2-21,3 0 26,0 0-14,-4-2 63,1 0 4,-2 0 32,0 0 9,0-2 6,0 0 11,-2 0 2,0-2 2,0 4-19,-5 2-2</inkml:trace>
  <inkml:trace contextRef="#ctx0" brushRef="#br0" timeOffset="367806.0373">10609 9899 60,'0'0'262,"0"0"-127,-2-3-75,1 1-22,-2 1-1,1-2 4,0 0-10,-2 3-11,2 0-4,-4 0-16,-5 0 2,2 0 4,-3 0 1,-1 3 5,-3 0 2,2 0 8,2-3 4,-3 3-13,1-2-5,5 0-1,-5 2 5,6 1 0,1-4-4,-4 0 7,1 1 7,0-1 2,-5 2-6,-1-2-6,-1 1 2,0 2-7,-1-2 5,-1 1 2,-1 2-13,-3-4 1,-1 3 8,3-2-1,-3 3-7,5-2 5,2 1-6,4 1 13,4-2 4,-2-1-5,1 2 1,-3-3-7,2 3 10,-2-3 1,3 1-8,-4-1 17,0 0-3,-5 0-9,1 0 0,-4 2-15,-1 0 1,1-1 0,2 1 0,3-1 8,5-1-1,2 3-8,2-3 0,0 0 1,6 0-1,-2 0 2,3-3 4,1 3 0,-1 0-5,1 0 14,1 0-3,-1 0-11,1-1 7,-1 1 1,2-2-3,0 1 7,0-1-2,6-4 11,7-9-13,7-4-7,5-7-2,6-4 1,-3 1 0,0-1 0,1 1-1,0 0-1,-2 2-15,-4 5 1,-6 3 13,-5 10 1,-8 3 1,-5 5-6,-1 2-5,0-1-1,0 0 2,0 2-5,-1 0-2,1 0-22,0 2 17,0 1-5,0 2-44,0 5-25,-2-1-54,-2 3-24,-29 31-117</inkml:trace>
  <inkml:trace contextRef="#ctx0" brushRef="#br0" timeOffset="368229.0615">9960 9916 334,'0'0'180,"0"0"-114,1 0-46,-1 0-14,0 2-6,3 2-5,0 6-1,1 6 6,4 1 8,4 8 7,1 0 4,1-1 10,2-3 25,-2 0-15,1-1-6,-2-5-5,-1 1-11,-4-6 1,1-1-8,-2 1-9,1-2 8,-3-4-3,0 3-5,-3-3 0,0-1 0,1 4 1,-1-4 10,1-1-5,-2-2 4,-1 1-11,2 2-20,-1-2-87,-1-1-83,-9 2-89</inkml:trace>
  <inkml:trace contextRef="#ctx0" brushRef="#br0" timeOffset="373969.3899">9443 8863 628,'0'-8'146,"0"4"7,2-5-102,0 9-51,4 2-18,1 0 18,8 3 23,3 5 1,6-1-17,0 1 1,4 3-7,2-4 16,4-1-2,5-4-3,4-2-2,2-4 4,-5 0-7,-4-1-7,-6 0-5,-9 2-53,-12 1-74,-8 1-137,-43 19-85</inkml:trace>
  <inkml:trace contextRef="#ctx0" brushRef="#br0" timeOffset="374278.4075">9515 8935 499,'-4'-9'219,"1"1"-77,-5-1-40,8 5 9,0-1-33,0 5-66,0 5-12,4 4-33,1 12 24,0 10 8,-2 12 1,0 11 2,-6 12 4,-3 7 7,-5 4-7,1-3-5,-1-12 5,5-17-5,4-14-1,2-12-39,1-7-55,2-8-44,5-4-51,-1-10 108,3-9-41,11-82-224</inkml:trace>
  <inkml:trace contextRef="#ctx0" brushRef="#br0" timeOffset="374435.4165">9509 9322 97,'-1'-12'132,"1"2"24,1-11-37,4 2 16,5 0-12,3 3-18,4 0-41,4 0-14,3 0-37,4 2-4,2 4-3,-9 5-6,3 2-6,-7 7-21,-6 3-143,-5 7-52,-10 6 42,-32 43-87</inkml:trace>
  <inkml:trace contextRef="#ctx0" brushRef="#br0" timeOffset="374677.4304">9487 9565 488,'0'0'161,"3"0"-122,0-2 3,8 2 99,2-2-12,10 1-39,4-2-30,3 0-21,5 3-23,-1 0-5,2 3-10,-6 0 7,2-3-8,-3 0-14,-5 0-42,-6-3-56,-5-3-34,-6 1-49,-15-27-370</inkml:trace>
  <inkml:trace contextRef="#ctx0" brushRef="#br0" timeOffset="375058.4521">9975 9356 595,'-5'-7'193,"4"3"-107,-3-3-55,4 4-17,2 6-7,0-3-1,-1 1-6,4 5-8,1 3 8,4 7 0,1-3 0,-3-2 11,2 1-10,0-3 8,2-4 10,2-1 7,0-6-4,5-4 8,1-4-12,1-2-13,-2 1-5,-4-1-38,-4 2-40,-6 5-36,-6-1-39,-38-12-405</inkml:trace>
  <inkml:trace contextRef="#ctx0" brushRef="#br0" timeOffset="375779.4934">9361 8777 321,'0'0'201,"0"0"-129,-1 3-23,2-3 1,-1 0-8,1 0 6,1 0 3,0 0-8,1 0-8,-1 0-14,7 0 13,5 0 5,8-3-7,9 3 14,5-2 1,7-2-29,6 0 3,3 0-11,-7 4 2,2 0-12,-8 2 1,-4 2 0,-7 2 0,-6-4 0,-2 4 0,-2-5 0,1 1 5,1-2 0,0-2 0,1-2 6,-1-1-6,-1-3-5,-9 4-1,-2 1 3,-5 0-3,-3 6-6,-1-3 6,-1 0-9,1 3 8,1-3 0,-2 0 1,2 0 1,0-3 3,-1 3-4,1 0-15,0 0-42,0 0-43,-2 0-26,-28-14-176</inkml:trace>
  <inkml:trace contextRef="#ctx0" brushRef="#br0" timeOffset="378579.6535">6075 11669 133,'0'1'60,"0"-1"-46,-1 0-14,1 1 0,1-1 1,-1 4 13,1 2 13,1 4 0,1-4 26,-1 3 4,0-1-6,4 0-26,1 2-7,1-7 32,4 0-2,0-3-21,3-2 3,-5-2-9,-1-7-6,-3-4-5,1-2-2,-2-3-7,-5-4-1,-5 4 1,1-1 6,-1 7 23,1 1 2,1 9 16,0 1 7,3 3-40,0 0-15,-3 3-23,2 4 22,-1 6-10,-5 4 10,7 5-3,0 0 4,3-5 0,3 1-9,6-7-22,7-5-2,6-8 26,8-6 6,5-8-4,-3-5 0,-2-6-1,-7-2 3,-9-1 3,-9 3 0,-8-1 0,-8 1 0,-7 1 21,-4 3 18,-2 0-30,-1 3 0,-2 4 2,6 6-11,0 4 1,8 3-2,2 6-9,1 5-6,2 4-4,-2 11 20,2 9-1,1 2 0,2 2 0,4 0 0,4-3-92,28 34-83</inkml:trace>
  <inkml:trace contextRef="#ctx0" brushRef="#br0" timeOffset="382433.874">4280 9909 770,'-2'0'163,"0"-1"-70,1-3-88,2 4-5,1-3-2,-2 2 2,2 1-1,-1-1-8,-1 1-3,1 0 6,-1 0 5,0 0-13,0 1-25,2 3-10,-2 8-38,0 11-90,-18 47-287</inkml:trace>
  <inkml:trace contextRef="#ctx0" brushRef="#br0" timeOffset="382619.8846">4252 10273 717,'-2'0'176,"2"-3"-91,0 2-68,0 1-16,2 0-1,-2 0-5,4 1-17,2 2 1,4 8 3,0 4-69,3 0-32,-3 6-47,-9 31-100</inkml:trace>
  <inkml:trace contextRef="#ctx0" brushRef="#br0" timeOffset="382790.8944">4308 10552 469,'0'0'172,"0"0"-146,-2 3-26,2-3-29,2 4 19,-2 1 9,0 8 1,0 3-14,-2 7-74,-12 64-119</inkml:trace>
  <inkml:trace contextRef="#ctx0" brushRef="#br0" timeOffset="382974.9049">4280 11166 628,'0'0'153,"0"0"-112,1 0-34,-1 0-6,0 0-1,1 4-22,1 7 9,0 11-113,-4 58-125</inkml:trace>
  <inkml:trace contextRef="#ctx0" brushRef="#br0" timeOffset="383167.916">4338 11570 707,'0'0'181,"0"0"-147,2 0-34,-2 0-6,1 0 5,0 3-6,1 0-2,3 11 7,-1 5-55,5 7-87,-6 64-90</inkml:trace>
  <inkml:trace contextRef="#ctx0" brushRef="#br0" timeOffset="383362.9271">4429 12065 740,'0'0'153,"2"0"-112,-2 0-32,0 0 2,2-4-10,-1 2 6,-1 2-7,1 2-123,-1 7-113,-12 24-125</inkml:trace>
  <inkml:trace contextRef="#ctx0" brushRef="#br0" timeOffset="383574.9393">4495 12836 705,'0'2'249,"-2"-2"-153,2 0-85,0 0-11,0 4-7,2-4 0,-1 4-16,0 4 23,3 9 1,0 3-1,2 3-36,1 3-178,9 25-127</inkml:trace>
  <inkml:trace contextRef="#ctx0" brushRef="#br0" timeOffset="384339.983">7590 10055 812,'0'0'219,"2"0"-141,-2-1-51,1 1 22,-1 0 16,0-1-17,0 1-33,0 0-15,0 1-18,2 6-48,0 9 23,-1 9-19,-1 12-92,1 4-127,1 63-303</inkml:trace>
  <inkml:trace contextRef="#ctx0" brushRef="#br0" timeOffset="384524.9936">7605 10564 316,'2'9'137,"1"-3"-23,1 5-15,-2-1 24,2-1-15,-1-3-24,-3-1-39,2 5-20,-2 5-13,0 4 9,-2 10-6,-5 4-15,2 12-75,-1 5-103,-6 102-115</inkml:trace>
  <inkml:trace contextRef="#ctx0" brushRef="#br0" timeOffset="384699.0036">7585 11324 457,'0'2'157,"0"0"-110,1 5-13,1 3 4,0-3-7,1 1-11,-3 3-7,2 1-13,-4 10 0,1 5-150,-20 57-121</inkml:trace>
  <inkml:trace contextRef="#ctx0" brushRef="#br0" timeOffset="384863.0128">7574 11838 36,'5'21'99,"-2"-3"91,5 16-130,-1 3-42,-3-6 17,2-1 2,-2-1-17,0 0-13,-3 1 34,-1 1 23,-2 8-34,-5 8-30,1 8-4,-15 91-125</inkml:trace>
  <inkml:trace contextRef="#ctx0" brushRef="#br0" timeOffset="385051.0237">7604 12761 898,'0'4'162,"0"-4"-136,0 2-26,0-2-7,0 2 7,0 2 11,1 2-5,-1-2-6,2 4-20,-2 2-139,0 8-132</inkml:trace>
  <inkml:trace contextRef="#ctx0" brushRef="#br0" timeOffset="387116.1417">6284 13134 497,'-1'0'199,"-1"0"-155,-1-2-34,-1 0 22,-2-3-13,-1 0-4,1 1-1,2 3-10,2 1-3,1 0-1,-1 0 12,2 0 24,-1 1 16,1-1 2,0 3-6,-2-2-12,2 1-7,-3 2-19,0 2-2,-1 4-1,1 0-7,1 0-12,4-1-14,3 1 16,3-1 10,4-2 22,3-1 5,-1-5-26,-2-2 8,-2-5-1,-3 6 5,-5-4 7,-4 1-1,-1 2-19,-4-5-11,-3 0 9,-2 0 2,-4 4 10,-1 4-10,2 7 0,4-4 0,2 3-5,5 2-13,0 0-6,4 2 6,2 1 5,1 1 1,3-2 1,2-7 4,-2 3 7,1-8 0,-2-2 9,1-8 20,-3 0-2,-2-10-14,-2 1-12,-4 0 23,-1 5 0,-2 2 27,0 8-5,-3 6-34,1 3-4,1 4 7,0 1-15,1 1-6,3 1-7,6 0-1,3-2 13,4-3-14,-2-3 3,0-1 11,0-3 1,-2 0 1,-1 0 6,-3 0 5,-1 0 2,-1 0-7,0 0 22,0 0 13,-1 0-2,0 0-17,2 0-5,1 0-6,-2-3-12,4 3-22,-1-1-42,0-2-49,3 0-101,13-17-276</inkml:trace>
  <inkml:trace contextRef="#ctx0" brushRef="#br0" timeOffset="389387.2717">6048 13211 25,'6'0'20,"-5"-2"-11,2-1 9,0 3 0,0 0-5,0 0 5,0 3-8,2-1-10,0 2 0,-4 0 1,3-1 5,-1 1 0,0 0 3,2 0 3,-2 0-12,-2 3-12,-1 7-56</inkml:trace>
  <inkml:trace contextRef="#ctx0" brushRef="#br0" timeOffset="389525.2796">6145 13336 25,'0'0'33,"0"0"14,3 2 1,-2 2-23,2-4-25,3 0-40,13 8-49</inkml:trace>
  <inkml:trace contextRef="#ctx0" brushRef="#br0" timeOffset="390337.326">6162 13383 63,'-4'-3'190,"-2"3"-79,-4-1-31,-4-2-17,4 3 31,-4-1 7,-1 0-11,0-2 6,-1 1-54,-3 0 3,0-1-2,2 0-5,-5 3 4,-3 0-11,2 0-10,-2 0 9,1 0-15,2 0 3,2 0 8,-2 3-8,-2 0-8,-1 1-8,-1 0 11,2 0 13,0 0-7,1 0-10,-3 0-3,-1 6 2,3-5-7,-4 2 1,6-4 4,2 1 0,8-2 0,2-2-5,0-2 14,-1 1-3,2-2-1,-4 1-10,-3 1 8,0-3-8,1 1 5,1 2-5,4-1 5,1 0-5,2 2 1,0-1-1,3 1 0,-1 0 5,4 0-6,-1 0 1,0 0 0,1 0 1,-1 0-1,0 0 1,-2-3 4,0 3-6,-1 0 0,-1-4 0,4 4 5,-2-2-5,1 2 0,2 0 1,-1-1 0,1 1 9,1-3 1,-2 3 16,2 0-5,0 0-5,0-4-5,0 4-5,0 0 2,2 0-9,-2 0 0,0 0-1,1-3-13,2-3-1,2-8-21,7-8 12,8-3 24,4-5-10,6-1 10,-2 1 2,2 5 23,-7 8-22,-1-3-3,-7 9 0,0 2 0,-4 1 0,3 2 0,-1 2 0,1 1-9,-2-1-14,0 3-16,-2-3-31,-2 1-5,-5 3-6,-2 3 1,-2 1-5,-2-3-1,-3 3-151,-40 11-9</inkml:trace>
  <inkml:trace contextRef="#ctx0" brushRef="#br0" timeOffset="390848.3553">5255 13528 360,'5'0'141,"1"-4"-104,8 0-31,2 2-6,-4 0-12,0 2-21,-6 0-19,-3 0-47,-3 0-62,-3 4 53,-2 4 108,1-1 41,-2 0 5,2-3 19,1 2 2,1-4-16,2 3-9,0 0-3,2-2-3,1 0-7,0 4 2,1 3 31,-1-2-1,1 1 5,1 1-16,3 1 4,-4 0-2,3 1 16,1 5-34,1 5-7,1 1 8,8 9-13,0 3 20,1 7-6,-1-1-18,2 3-7,-4-6-5,-4-9 6,-2-10-11,-4-9 0,-4-6 19,-2-4 8,0-7-8,-3-7-20,0-5-195,-3-14-152,-4-72-215</inkml:trace>
  <inkml:trace contextRef="#ctx0" brushRef="#br0" timeOffset="391584.3974">5328 12728 591,'-2'0'138,"0"-2"-60,1-2-9,-2 2 5,3-2 32,-2 2 1,1 1-19,1 1-29,0 0-13,0 0-8,0 0-20,0 0-8,1 0-10,5-4-12,8-4 1,12-6 11,12-8 1,8-5-1,1 1 1,-6-1 1,-8 3-2,-9 8 1,-11 5-1,-6 7-49,-5 2-25,-2 2-43,-2 2-76,-2 2-53,-30 21 21</inkml:trace>
  <inkml:trace contextRef="#ctx0" brushRef="#br0" timeOffset="391842.4121">5382 12654 583,'0'0'132,"0"0"-96,0 0-36,0 2-6,2 2-24,-1 7 10,2 5 20,-1 11 24,-2 8-6,-2-1 2,2 4-11,-3-4-9,2-2 8,1-9-8,1-5-33,-2-2-30,1-2-54,-13 8-89</inkml:trace>
  <inkml:trace contextRef="#ctx0" brushRef="#br0" timeOffset="392041.4235">5397 12814 520,'1'0'97,"5"0"-76,2-1-15,6-2-6,3 2 18,7-3 6,1 0-10,2 0-4,-3 1-9,-4 0-1,-7 3-3,-2 3-49,-9 0-83,-2 1-77,-12 4 89,-39 31 99</inkml:trace>
  <inkml:trace contextRef="#ctx0" brushRef="#br0" timeOffset="392253.4356">5334 13013 159,'1'0'220,"2"0"-194,1 0-20,3 0-6,4 1 39,4-1 10,4 1 8,5-1-4,-2 0 1,0 4-14,-2-2-26,1-1-4,-3 2 1,2-3-1,2-4 4,-2-4-14,4-6-8,2-4-100,-1-1-94,32-33-76</inkml:trace>
  <inkml:trace contextRef="#ctx0" brushRef="#br0" timeOffset="392486.449">5724 12867 479,'0'0'164,"2"0"-110,-2 0-24,2 2 10,-1-2 16,2-2-34,3 4-8,4-4 19,2 2-12,3 0-11,-2 0-2,2 0-8,2 0 0,5 0 6,-1-2 3,6-4-9,0-3-29,1-3-52,-3 2-46,11-31-64</inkml:trace>
  <inkml:trace contextRef="#ctx0" brushRef="#br0" timeOffset="392763.4648">5896 12704 217,'0'0'212,"1"0"-154,-1 0-46,0 1-6,0-1 32,3 4 34,-3 1-9,0 7 52,3 11-31,-6 9-6,3 15-12,-5 2-31,-1 10 4,-2 2-14,0-3-11,1-10-8,3-9 1,2-14-1,1-9-6,1-12-39,0-6-42,0-9-35,-10-66-468</inkml:trace>
  <inkml:trace contextRef="#ctx0" brushRef="#br0" timeOffset="394243.5495">6304 13600 205,'0'0'321,"-1"-1"-202,-2 1-79,3-2-20,-3 0-11,1 0-9,-2-4-9,2 0-42,-3 1 15,2 2 5,0-1-1,-2 0 24,0 3 8,2 1 22,-1 0 13,2 0-5,2 1-12,0-1-12,-2 0-6,4 0 0,-2 0-9,0 2-9,1 0 0,-1-1 12,0 3 5,0-1 1,0 1 1,0-2 6,0 2-5,0-1-1,0 0-1,5-1-6,-2 0-108,13-2-156</inkml:trace>
  <inkml:trace contextRef="#ctx0" brushRef="#br0" timeOffset="395299.6099">6240 13424 256,'-1'0'249,"1"0"-132,-2 0-49,0 0 10,2 0 22,0 0-19,0 0-25,-2 0-19,-1-2-13,-2 0 3,-4 1 5,2-2 1,-4 0-9,3 0 4,-2 2 4,-4-2-1,3 3-13,-3 3-18,-2-2 0,-1 2 9,2 0 3,-2 0-11,1-2 0,-2 1 5,3 0 11,0-2-1,-2 0 5,3 0 5,2 0-19,-4 0-5,3 2-1,0 0 0,-1 1 1,-3 2-2,5 1-5,-2-3 5,-1 2 1,3-1 7,-4-3-7,4 2-1,0-3 12,0-3-11,3 0 1,-5 0 5,6-1 2,0 1-9,1 3 1,3-4-1,1 2 0,3 2 0,0 0-9,0 0 8,0 0-8,0 2 0,0-2 1,0 0 1,0 0 7,0 0 0,0 0 9,0 4-8,0-8 5,0 4-5,0 0 7,0-2-8,0 2-1,3-4-14,1-2 15,3-4 0,5-6-19,-1-4 19,2 1 0,5 3 1,-6 1-1,-2 5 1,4 3-1,-7 1 0,1-1 0,-2 4 1,3-3-1,-2 2 1,4-2 5,-1-1-5,3-3-1,1 1 0,2-1 0,-6-3-1,4 6 0,-6 1-20,-4 3-1,-2 2-26,-2 1-48,-4 0-62,0 1 5,-6 3-39,-33 21-126</inkml:trace>
  <inkml:trace contextRef="#ctx0" brushRef="#br0" timeOffset="395586.6263">5785 13487 635,'0'0'105,"0"0"-105,3 4-15,-3 4 9,3 0 6,2 5 28,1 3 16,-1 3-7,2 6 2,-3 1-6,2 0-1,0 1-10,1-6-7,1-4-6,-1 0-7,1-5 10,4-2-2,1-2-10,2-3-81,31-9-105</inkml:trace>
  <inkml:trace contextRef="#ctx0" brushRef="#br0" timeOffset="396223.6626">6083 13856 663,'-2'0'249,"2"-1"-154,-1 1-80,2 0-15,-1 0 1,0 0 14,4-3 2,0 3-17,7-3 15,4-4-4,1 1-2,7-4-8,-5 0 5,4 0 3,0 1-9,2-1 6,-3-2-6,3 1-24,-6 5-48,-5-3-87,-3 2-92,-9-5-239</inkml:trace>
  <inkml:trace contextRef="#ctx0" brushRef="#br0" timeOffset="396506.6788">6119 13846 232,'0'0'359,"0"3"-232,2 0-125,-2 4 8,3 1 2,-2 11 56,2 10 2,-3 5-10,0 4-19,0 10-13,0-4-11,-3-3-8,2-6-9,-2-7-6,3-8-51,0-10-36,0-6-21,0 4-20,0-4-34,0-4-28,0-16 29</inkml:trace>
  <inkml:trace contextRef="#ctx0" brushRef="#br0" timeOffset="396658.6876">6134 14085 123,'0'-2'192,"0"-2"-47,0-1-61,4 0-37,-1 4-28,4-6-13,5 4 24,2-3 17,9 0-11,-1 2-6,4-7-18,-1 6-5,-4-1 4,-3 2-11,-8 4-54,-3 8-155</inkml:trace>
  <inkml:trace contextRef="#ctx0" brushRef="#br0" timeOffset="396869.6997">6148 14230 222,'0'0'100,"1"0"-77,2 2 4,-3 1 73,6-2 22,2 5-19,0-4-32,6 4-10,-4 3-23,5 1-19,2-3-2,2-2-17,5-1-110,36-6-130</inkml:trace>
  <inkml:trace contextRef="#ctx0" brushRef="#br0" timeOffset="397081.7118">6525 14181 819,'3'0'186,"-3"0"-147,0 2-32,0-2-1,0-2 29,0 2-7,3 0-27,3 0 6,4 0 10,5-4 7,0 0 4,-3-4-1,-1-3-4,-1 2-13,-4-4-10,-4-36-237</inkml:trace>
  <inkml:trace contextRef="#ctx0" brushRef="#br0" timeOffset="398627.8002">2342 11889 372,'-2'-6'217,"1"4"-95,0-2-43,-3 2 5,4 2 5,-1 2-23,0 0-59,-1 0-7,2 4-22,-2 1 10,2 8 11,2 1 1,-2 1-1,2 1 0,0 1 0,2-1-8,-2-5 9,0 1-1,2-3 1,-2-4 6,3-4-6,-3-2-14,0-2 0,1-2 14,-1-3 42,0-8-18,0-8-7,4-5-11,-3-4 0,-6 0-5,1 3 8,-4 4 31,2 3-11,-1 13-11,1 3 6,1 0 9,3 7-33,-2 1-18,1 0-16,-2 7 8,3 3 20,0 1-1,-2 6 7,2-5-2,2 1-4,-2-2-4,3-2-10,0-3 8,0-2-6,4-4-10,-2-3-11,2-1 6,-1-5 33,-1-6 6,-1-2 4,-1-5 1,-3-1 11,-3-2 22,-1 10 5,-2 2-5,3 3 5,-3 7-37,6 4-12,-2 5-24,2 0 8,-1 10 7,1 2 7,1 4-8,1-2 8,2-10-3,-2-1 4,1-6-22,1-5-4,-4-1 6,2-1 20,-2-1-11,4-4-22,11-27-157</inkml:trace>
  <inkml:trace contextRef="#ctx0" brushRef="#br0" timeOffset="401304.9534">2392 10757 532,'-2'0'222,"1"0"-149,1 0-47,-1 2-2,-2-2 36,3 2-21,0 2-32,0-2-7,0-2-6,0 2 5,0-2-8,0 2 8,0-2 1,0 0 0,0-2 20,0 2 19,0-2 9,3 0 1,-3-2-14,0 2-16,1 0 5,-2-3-12,1-2-10,-3-3-2,0-5 0,0 1-8,-4 2 8,1 5 13,4 3 9,0 4-8,0 0-14,2 4-1,-2 2-25,1-2 7,-3 9 17,-1 3 1,5 3 1,-2-5-6,2 0 6,2-10 1,-2-2 0,0-2 0,0-2 19,3 0-13,-3-2 10,2 0-7,0-6-1,-2 2-8,0-2 10,-2 3 8,0 3 32,-1 4-33,3 0-18,0 0-6,0 0 0,0 0-1,0 4 5,0-4-14,0 3 8,0-3 7,0 3 1,0-2-15,3 2-7,-3-3-10,0 0-2,0 3-28,2-2-37,-2 3-30,0 0-13,2 3-25,1 13-61</inkml:trace>
  <inkml:trace contextRef="#ctx0" brushRef="#br0" timeOffset="405264.1798">2390 10864 31,'0'0'53,"0"0"8,0 0 8,0 0 29,-1 0 28,1 0 9,-1 0-14,-2 0-16,3 0-12,0-3-10,-3 3-10,0-2-40,-4 2-9,-1-4-12,1 3 17,-5-2-16,0 3 7,-4-1 10,-3 1-9,-6 0-8,-3 1 1,-4 2-5,0-2 6,0-1 3,4-1-8,0-3 4,1 0 1,6-3 4,1 0-2,4-1 1,3 4-9,-1 0-3,2 3-5,-1-2 0,-5 1 0,-1 4 5,-2-2-5,0-2-1,-1 2 0,5-1 1,2-2 7,2 0 1,2 1-9,-2-2 0,-2 2 0,2-3 1,2 2 12,5 3-6,5-4-6,-2 4-1,0 0 2,0-2-1,1 2 7,1-1-1,-1 1-5,2-1 4,-1 1 0,1-2 0,0 0-5,-2 2 8,2-2-1,0 0 2,-1 0-2,2 0-1,-1-4-7,3 4-1,0-3-12,8-4-16,1-8 1,5 4 7,7-5 12,2 1-8,-1 1-11,-1 1 1,-3 4 12,1-3 3,-2 2-3,-4 1-2,-1 3 9,-8 0 8,-2 4 0,-4 2-8,-1 2 7,-1 0-33,1 0-5,-3 2 9,3-2-8,0 0-25,-3 4-49,-2-2-49,-1 8 26,-4 5 18,1 1 39,-2 5-18,1 1 11,0 1 2,-3 1 25,0 0 8,0-1 38,-2-7 9,-2-2 3,4-3 44,0-5 37,5 0 10,1-4-34,2-1-25,1 2-2,4 1-9,-2-4-8,2 0-4,-1 4 2,1-4 13,0 0-3,0 0-6,0 3-14,-3 4 11,3-3-4,3 9 13,0 5 15,0 5 7,3 9-16,3 2-6,1 4-7,5 0-5,3-3 4,-1-6 19,2-1-1,3-3-16,-4-3 0,0-6-3,0 2 3,-3-8-7,4-1-8,-1-1-68,9-5-101,39-20-151</inkml:trace>
  <inkml:trace contextRef="#ctx0" brushRef="#br0" timeOffset="406279.2379">2476 10899 69,'-1'-3'88,"1"3"-46,-2 0-36,2 0-6,0 0-12,0 0-15,0 3-30,5-2-22</inkml:trace>
  <inkml:trace contextRef="#ctx0" brushRef="#br0" timeOffset="406609.2566">2478 10906 16,'0'0'110,"0"-2"19,-2 2-18,2-1-18,-1-2-29,-1 2-8,1-2-20,1 2-20,0 1-14,0-1 5,1-2-5,1-1-2,-2 0-2,1 1 2,-1 0 0,0-1-1,0-2 1,2 3 0,-2-2 0,0 1 0,0 3-30,2 2-49,0 3-17,-1-4 51,3 2 18,-2-2-9,2 3 1,-3-2 4,2-1-13,-3 2 22,-3-2 22,3 0 22,-1-2 31,-1 4-4,2-2-14,0 0-13,0 2-22,0-2-37,0 4-137</inkml:trace>
  <inkml:trace contextRef="#ctx0" brushRef="#br0" timeOffset="407645.316">2480 10903 94,'-2'0'164,"2"0"-110,0-3-42,0 2-11,2-2 8,-2 2 3,2 1-3,-2 0-9,0 0 1,0 0 7,0 0 13,0 1 11,0-1-5,0 0 6,0 3-3,-2-3 27,4 0-5,-2 0-17,1 1-23,5 2-3,7 0 9,3 3 16,2 2 19,3 0-16,6 0-11,-2 0 11,6-4 25,3-1-35,1-5-11,-2 4 2,0-4-4,-2 2-1,-6 0-11,1 0 6,-4 2-7,0 2 0,1-4 0,0 0-1,-3 2 1,-2-2 2,-3 2-3,1-2 0,-7 4 0,-1-2 6,-4 2-6,-1-3-1,-2-1 1,-1 0 0,0 0 0,0-1 0,0 1 0,0 0 0,0 0 1,0 1 5,0-1 7,0-1 49,-1 1-5,1-3 1,-2 3-2,-1-3-2,-2-5-27,-3-5-17,-3-4 4,-3-5-13,-3-4 5,-6 0-4,3 3 4,-4-4 0,4 1-5,-1 3 5,6 6 1,3 2 7,7 10-7,4 0-7,1 5-6,1 2-23,4 2-16,3 6 15,3 6 17,8 3 13,-2 7-2,4-1 2,-2 2-6,-4-1 5,4 0 1,-1 1 1,3 1 0,-3 3 0,3 2-1,-3-3-1,-6-3 0,6-1 0,-9-5 1,-3-7-2,-3-2 1,-3-3-1,0-4 1,-6-3 1,-2 5 12,-10 1 9,-7 8-3,-6 1-6,-4 1-6,4 2-2,-2-6-4,5 7-51,3 6-87,2 5-168,-47 60-480</inkml:trace>
  <inkml:trace contextRef="#ctx0" brushRef="#br0" timeOffset="417607.8858">17533 3243 822,'-10'-8'158,"2"4"-43,-5-3-20,5 5-49,5 2-26,3 0-8,0 2 1,0-2-1,0 0-12,0 2-5,2-1-4,-1 6-1,1 6 8,1 4 2,0 5-24,0 7-59,1 3-26,-4 6-68,-4 1-144,-26 55-50</inkml:trace>
  <inkml:trace contextRef="#ctx0" brushRef="#br0" timeOffset="417769.8951">17405 3821 821,'0'0'169,"1"0"-121,-1 1-48,2-1 6,-2 0 33,0 0 21,3-1-30,1-1-30,-1 2 0,1 2-47,5 3-62,5 4-187,5 22-246</inkml:trace>
  <inkml:trace contextRef="#ctx0" brushRef="#br0" timeOffset="418738.9505">15262 5253 240,'-6'-3'150,"3"2"-60,-4-3 24,1 3 7,0-2 14,2 2-16,2-5 11,1 6-7,1-3-31,1 3-23,-1-1-29,2 1-17,0 0-23,7-4-20,8-3 20,17-8 1,9-3 9,6 2-4,-4 5-6,-7 9-9,-7 6 7,-4 14-8,-2 3-1,-5 9-1,-1 7 5,-3 8 6,-5 4 1,-1 8 0,-3 4 6,-1-1 1,2-1-5,1-2-1,6-12 4,-3-5-5,2-7-44,-1-11-32,-3-5-70,5-11-80,7-16 10,55-88-232</inkml:trace>
  <inkml:trace contextRef="#ctx0" brushRef="#br0" timeOffset="418995.9652">15935 4974 892,'-13'-1'188,"3"-2"-65,-10 0-68,5 6-25,-4 4-29,-2 11 16,-6 6 1,-3 14-8,-3 11 1,-3 12-2,-1 6-3,0 4-5,-3-3 5,2-2 0,-1-7-6,2-4-18,2-10-33,9-8-16,6-15-16,13-12-20,5-4-64,5-6-127,27-42-182</inkml:trace>
  <inkml:trace contextRef="#ctx0" brushRef="#br0" timeOffset="419402.9885">16125 5090 1071,'-1'-1'243,"0"1"-138,1 0-92,0 1-13,0 1-12,1-2 0,0 4-7,9 4-1,5 6 19,7 0 1,7 9 1,2 3 0,2 1 0,-3-4-1,-2 3 6,-1 1-4,-4 1-1,0-5 0,-4-1 0,-2-3 0,-6-4-1,-7 0-9,-4 1-2,-6 1 11,-9 11 57,-16 7 8,-13 14-13,-17 8-25,-3-2-18,3-3-1,10-12-7,17-12-1,12-7-9,8-3-89,5-9-43,2 4-120,16-12-308</inkml:trace>
  <inkml:trace contextRef="#ctx0" brushRef="#br0" timeOffset="419703.0057">16984 5201 789,'0'0'197,"0"0"-131,0 0-20,3 0 17,-2 3 20,3-6-34,6 2-34,14-3 2,16-6-11,17-6 4,10-5 4,6-3-4,-3-1-8,-11 7-1,-10 3 1,-15 8-2,-7 4-26,-11 3-56,-7 2-83,-9 2-189,-52 28-27</inkml:trace>
  <inkml:trace contextRef="#ctx0" brushRef="#br0" timeOffset="420091.0279">16980 5550 282,'10'0'372,"2"0"-287,22 0-47,15-4 14,6 1 47,2-1-15,-7 4-16,-7 4-20,-13 3-3,-11 4-33,-12 1-12,-9 4 0,-12 7 55,-15 10 2,-12 14-37,-12 2-20,-3 6-12,2-4-6,11-9 1,11-9 16,15-10-7,12-15-41,7-1-7,12-4 56,2 4 3,7-4 27,12-1 23,5-6-4,8-7-8,4-3-19,-3-2-10,2 1-4,-5-2-1,0-2-7,-4-3-26,-4-1-51,-11 1-37,-13-5-97,-27-52-306</inkml:trace>
  <inkml:trace contextRef="#ctx0" brushRef="#br0" timeOffset="421489.1077">16980 4657 373,'-2'-4'270,"0"-3"-124,-2-8-22,1 4-29,2 3-13,-1-4 5,2 4-16,0 5-23,0-2-22,0 5-26,3 0-6,4 0-13,9 0 17,10-4 2,8 1 0,4-7 0,-1 6 1,-4-2 6,-12 2-7,-9 4-1,-4 0-8,-6 4-3,-2-4-3,0 6-5,0 5 20,0 4 17,0 8 10,1 10-2,2 4-7,-1 9-1,3 2-4,1 4-11,0-7 4,5-8-5,-3-6 5,-2-2-5,-1-7 1,-1-2-1,0-3 8,-1-6-9,1 0-38,0-7-46,0-2-60,5-8-78,30-55-88</inkml:trace>
  <inkml:trace contextRef="#ctx0" brushRef="#br0" timeOffset="421823.1268">16972 4695 247,'-2'0'179,"4"7"-179</inkml:trace>
  <inkml:trace contextRef="#ctx0" brushRef="#br0" timeOffset="422607.1717">16963 4584 312,'-1'-2'190,"-1"-1"-32,0-1-13,1-1 16,1 2-23,0-4-29,1 4-35,1-3-38,0 0-15,0-4-8,9 3-12,1-2-1,3-5 1,1 5-1,-5 3 0,-4 5-1,-2-3-10,2 4 11,0 0 0,7-4 9,1 0-9,4 0 2,2-2 8,2 6 1,-5 0-6,-2 3-5,-4 6-9,-4-2 9,-2 5 2,-4 2 4,2 8-5,-4 7 26,-2 6 12,-2 10 6,0 6-6,-2 6-6,0 0-10,2 0-16,1-7 2,2-2-8,1-5 7,0 2 2,0-4-10,-2-3 1,0-1 0,0-9 7,0-11 0,0-5-7,2-8 4,0-4 13,0-2 12,2-3 19,0-8 20,-1-11-57,2-13-6,3-18-6,8-8-19,-2-1-5,1 4-3,2 5 18,-2 10-3,-2 4 4,1 1 2,-1 5 6,2-1 0,1 2 1,2-1-1,1-2 0,5-2 0,2 1-9,6 1 8,0 0-1,-4 11-7,-4 7 9,-9 5-1,-5 11-7,-6 2-2,-2 1-16,0 1-22,-2-1-21,2 2-21,-2-1-25,2 3-47,-2 6-29,-1 6-17,-14 57-116</inkml:trace>
  <inkml:trace contextRef="#ctx0" brushRef="#br0" timeOffset="422983.1933">17500 4791 129,'-1'14'81,"1"-3"16,-2 12-11,4-1 5,1-4-11,4-1-14,2-1-32,4 0 7,4-4-11,-4-5 15,0 1 3,-2-10 33,0-6 31,0-2-11,1-11-16,-1-2-29,-2-5-5,-5-4-24,-1-4-17,-2-2-8,1 5-1,-2 7 8,-3 8-8,0 7 0,-1 2 26,-1 6 0,-2-1 29,-3 8-37,-3-4-18,-4 7 0,-7 2-1,3 0-8,-2 3-26,9 0-67,6 7-121,7 7-144,11 45-155</inkml:trace>
  <inkml:trace contextRef="#ctx0" brushRef="#br0" timeOffset="425557.3405">17843 5960 247,'-1'0'189,"1"0"-105,0 0-58,1 0-25,1 0 27,5 1 26,-1-1 24,3 0-7,0 2 16,-2 2-18,-4-1-30,-1 0-6,-4 0 24,1 0 13,-2 1 8,1 2-19,1 1-7,-2 5-16,6 2 2,-3 7-13,0-3-8,-3 7-16,2 1 5,-5 5-6,-5 6-76,-5 8-63,-37 83-196</inkml:trace>
  <inkml:trace contextRef="#ctx0" brushRef="#br0" timeOffset="427195.4342">19399 5200 555,'-1'0'118,"-1"-2"-17,-1-1 47,-1-3-38,-2-2 11,3-6-19,2 6-34,1-2-16,3 1-13,4 1-39,2 2-4,10-2 2,14-8 2,14-4 0,13-2 0,2-2 1,-1 2 0,-3 3 0,-8 1-1,-5 6 1,-9 0 1,-3 0-2,-8 7 0,-5 2-49,-10 1-29,-5 4-53,-3 4-64,-2 2-21,-5 8-51,-36 42 80</inkml:trace>
  <inkml:trace contextRef="#ctx0" brushRef="#br0" timeOffset="427479.4505">19590 5200 590,'-3'4'112,"3"0"-107,-4 6-5,2 2-14,-1 5 14,2 7 11,-2 3 65,-1 12 32,1 7-25,0 6-38,-2-1-20,-1-3-1,1-8 3,1-6-16,0-6-4,1-7-5,1-4 7,0-1-9,2 0 0,2 0-64,0-2-62,5-3-96,0-1-10,7-7 31,26-34 28</inkml:trace>
  <inkml:trace contextRef="#ctx0" brushRef="#br0" timeOffset="427688.4624">19635 5567 331,'-3'-6'525,"1"4"-348,-2-7-82,3 5-50,2 4 3,1-2 12,1-2-11,5 0-49,9-4 0,11-6 0,8 2 0,10-2-1,1 5-22,-3 3-27,-5 6-29,-5 3-32,-2 7-54,-5 6-80,12 47-23</inkml:trace>
  <inkml:trace contextRef="#ctx0" brushRef="#br0" timeOffset="427992.4798">19638 5989 334,'-3'0'335,"3"0"-179,-3-3-123,6 3-33,1 0 18,2-2-18,3 1 2,2 2 17,8 4 26,8-2 6,9-1 18,7-6-22,3-2-10,0-3-13,1-6-9,-6 1-4,-6-1-10,-5 6 10,-11 2-11,-4 0-6,-6-5-14,-1 2-14,-6-1-14,-2-4-44,-6 0-86,-7-1-112,-54-32-83</inkml:trace>
  <inkml:trace contextRef="#ctx0" brushRef="#br0" timeOffset="429261.5524">19380 4876 373,'-6'-7'168,"-2"-1"-70,-5-9-14,1-5 31,3 5 17,0-4-27,4 6-7,3 3-20,0 5-39,0 3-11,2 1-2,-1 1 4,1 2 0,0-2-5,-1 2-2,2 0-23,0-2-22,4 0-18,4-2 25,6-7 15,18-7 19,19-8 1,15-7-10,8-2-1,1 6-3,-9 3 1,-6 10-7,-7 7-1,-7 3 0,-2 3 1,-1-1-8,-4 1 8,0-5 6,-8 2-5,-6 3 1,-6-3-2,-4-1 2,-1 2-1,0-5 8,-1 3-7,2 0-1,-7 1 1,-3 0-1,-4 5 7,1 1 1,-6 0 4,3 1 5,-4-2-18,-5-5 0,-4-3 0,1-8 14,-5-1 11,0-2-8,-2-3-7,0 4 2,3-4-6,-1-1-5,1 6 0,4 2 1,-2 5-1,4 3-1,3-1-1,1 5 0,3 4-5,2-1 4,1 1-7,0 0-6,0 1-4,4-1-23,2 0-56,7 4 2,1 2 93,5 4 3,6 0 9,2 6 5,-3-3-8,1 4-6,-2-2 8,5 4-8,-2 1 0,-1 5 0,-1 0-9,-6 2-11,0 0 5,-9-3 15,-3 1-1,-3-2 1,-5-1 12,0 2 18,-6-1 0,-8 7-2,-1 7-2,-9 8-26,2-1-8,5 5-91,8-5-121,8-4-242,29 21 133</inkml:trace>
  <inkml:trace contextRef="#ctx0" brushRef="#br0" timeOffset="429765.5812">20654 5373 136,'-2'-2'676,"2"0"-504,-2 0-116,6-2-47,5 1 36,9-7-20,14-5-16,15-8 0,8-5 0,2 1-9,-8 10 1,-7 3-1,-13 7 0,-8 3 0,-7 4-1,-8 0-49,-3 3-43,0-3-42,-3 1-87,-9 20-90</inkml:trace>
  <inkml:trace contextRef="#ctx0" brushRef="#br0" timeOffset="430160.6038">20678 5819 497,'-1'3'40,"-1"0"-40,0 2-1,2-1 0,4-3-5,0-1 6,2 0 75,0 0 0,3 2-2,-1 5-2,3-6 13,0 3 3,2-2-8,2 0-25,4-4 6,6-2-3,4-6-19,8-1-14,-1 0-14,3-4-8,-3 4 5,-5 3-1,-9 1-6,-7 3 0,-7 1 0,-7 3 0,-1 0-8,-1 3 2,-2-3-27,-3 3-30,1-2-21,1-2-31,-5-19-179</inkml:trace>
  <inkml:trace contextRef="#ctx0" brushRef="#br0" timeOffset="435364.9015">21958 5837 611,'0'-3'187,"0"3"-56,-3-3-52,1 2 5,0 2 3,1-1-12,0 0-22,-1 3-16,0-3-5,2 0-10,0 0-4,0 0-9,0 0 8,0 0-2,0 0 3,0 1-3,0-1 1,0 0 13,0 0 1,0 0-15,0 2-14,-1-2 10,1 2-11,0-2 1,0 0-1,0 0 1,0 0-2,0 0 1,0 0 0,0-2 6,0 2-5,0 0 8,0 0-1,0 0-1,0 0 2,0 0-8,0 0 0,0 0-1,0 0-2,0 0-5,0 0-1,0 0 1,0 0-2,0 0-6,0 0 1,0 0-5,0 0-10,0 0-11,0 0-25,0 0-8,0 0-32,-7 0-38,4 0-35,-21-12-346</inkml:trace>
  <inkml:trace contextRef="#ctx0" brushRef="#br0" timeOffset="437494.0233">10578 11308 261,'-2'-3'157,"1"3"-70,-1-1-69,2 2-17,0-1 29,0 0 43,0 0-1,0 3-28,-1-3-25,1 0-8,0 1-10,1-1-1,-1 3-1,2 5 1,1 2 12,2 8-11,0-5 7,0 5-7,-3-7-1,2-2-1,-2-7 1,0-4 0,-2-1 18,0 0 46,0-7 28,-2-12-59,0-7-26,-2-7-6,0 0 5,-2 6-5,-1 12 41,2 10 17,2 7-59,2 2-2,-1 4-31,-1 2 21,0 11 12,0 5 14,-2 10-5,2-3-3,2-8-6,1-10-1,0-6-17,0-6 3,1-3 10,1 2 5,-1-1 0,-1-2 17,2-4 5,-2-4-16,0-3 0,-2 0-5,-1 2 7,-1 9 0,3 0-8,-1 2-12,2 2-33,2 0-82,5 2-248,28-11 94</inkml:trace>
  <inkml:trace contextRef="#ctx0" brushRef="#br0" timeOffset="439021.1106">21703 5712 577,'0'-4'144,"0"4"-1,-1-4-61,2 4-32,-1 0 7,-1 0 7,1 0-13,0 2-36,0 0-15,-4 2-39,1 6-21,-5 12 60,-3 10 2,-7 17 50,-3 9-17,-6 4-16,2 1-4,4-2-7,8-12-7,4-10-1,11-8-19,8-11-71,6-3 90,11-10 14,7-3 9,14-9-5,7-14 6,6-9-12,5-6 1,3-4 4,-7-1-7,-5 5-4,-8 3-6,-15 7-33,-6 3-25,-11 3-34,3-5-76,-7-9-129,19-72-202</inkml:trace>
  <inkml:trace contextRef="#ctx0" brushRef="#br0" timeOffset="439267.1247">21980 5831 364,'-1'3'230,"1"-3"-94,0 0-62,0 1-5,0-1-26,1 4-43,1 10 2,-1 4 5,2 19 17,-4 12-6,-5 14 0,-9 15 3,0 4-13,0 3 2,0-13-8,6-10-1,5-17-1,8-12-54,4-10-144,4-7-30,40-2 6</inkml:trace>
  <inkml:trace contextRef="#ctx0" brushRef="#br0" timeOffset="439512.1386">22261 5729 793,'0'0'192,"3"0"-185,4 0-7,5 0-7,6 0 7,10 0 7,7 0-6,9 1 5,0-1-6,3-1 0,-6 0-4,-8-5-11,-11 3-38,-8-1-5,-8 1-7,-6-1 31,-20-16-245</inkml:trace>
  <inkml:trace contextRef="#ctx0" brushRef="#br0" timeOffset="439728.151">22456 5690 366,'-6'10'123,"2"2"-72,-9 12 15,-1 10 43,2 4-19,-1 7-15,-1 10-25,-1 4-20,-3 8-12,0 0-11,1-3 1,2-11-8,3-10-7,7-13-14,-1-9-43,6-4-85,3-6-73,24-15-57</inkml:trace>
  <inkml:trace contextRef="#ctx0" brushRef="#br0" timeOffset="439989.166">22516 5883 756,'-2'1'196,"1"-1"-100,-2 5-89,1 2-7,4 9-18,1 7 0,5 18 12,3 7 6,3 5 0,5 4-1,-1-11-9,2-8 4,-1-11 5,-4-3 0,1-13 0,-2-7 1,2-11 6,5-9-6,0-17-29,9-15-118,53-116-126</inkml:trace>
  <inkml:trace contextRef="#ctx0" brushRef="#br0" timeOffset="440425.1909">22952 5589 630,'-5'2'135,"2"-1"-78,-7 7-33,-2 2-2,0 9 22,-3 5-14,0 8-18,0 11-5,5 2-1,4 4-6,3 4-4,6-6-41,0-8-29,7-10 17,2-7 12,3-14 17,2-8 28,6-12-1,3-12-10,1-7 11,-2 0 2,-9-1 5,-8 12 68,-8 7 104,-4 11-34,-3 4-23,-2 2-86,1 5-8,-4 4-14,-6 4-14,3 7-1,3 9-8,2 2-5,8 7-16,4 0-4,8 2 28,0-1 0,3-7-18,0-3 4,0-8-8,-4-8 2,-3-3-37,-3-10-48,4-4-42,17-31-66</inkml:trace>
  <inkml:trace contextRef="#ctx0" brushRef="#br0" timeOffset="440747.2093">23222 6228 258,'0'11'166,"3"0"-94,1 13-31,2 7-35,5-5 1,2-4 19,3-2-16,1-7 1,-3-4-10,-3-5 0,-3-3 8,-5-5 77,-3-6 118,-2-9-78,-4-11-8,-1-5-19,-4 2-46,-4 0-19,-2 5-8,2 6-2,2 9 25,2 5-16,5 6-33,1 6-36,1 3-33,-4 9-9,-2 6-63,2 5-108,-14 29-66</inkml:trace>
  <inkml:trace contextRef="#ctx0" brushRef="#br0" timeOffset="441483.2514">21709 5495 464,'0'0'94,"-3"0"-68,-1-1-19,-2-5 1,-1 2 13,-2 0 61,1 3 4,1-4-13,2 4-4,2-2 23,3 3 2,3-1-13,0-1-24,4 0-57,5-6 1,15 1 6,16-9 10,24-13 1,70-27-3,34-10-2,-7 9-7,-67 31-5,-11 9-1,-50 11 1,-5 0 0,-1 2 0,24-4-1,-12 2 1,-5 0 0,-9-1 0,-1 1 0,0 1-1,-1 1 6,0-2-6,-3 2-8,-6-3-10,-4 5-36,-7 0-15,-1 0 6,-10 0 24,-3-2-100,-9-2-86,-11-2-27,-75-15 42</inkml:trace>
  <inkml:trace contextRef="#ctx0" brushRef="#br0" timeOffset="441942.2777">22215 4429 312,'7'-17'97,"0"5"-67,6-11-9,0 6 41,-7 4 49,3 6 31,-8 4-11,-1 2-37,-1 2-14,-2-1-11,0 3-29,0-2-7,1 1-12,4 0-21,-2 8 0,6 2-15,-2 11 2,1 6 13,-1 7 10,1 4 17,1 2-6,-6 5 8,3-3-22,-2 1-6,-2-3 0,-2-4 14,3-1-9,-2-6 6,1-5-6,2 0 2,1-8-8,4-3-56,-2-6-19,1 1 2,1-6-4,-1-2-4,-2-2-48,0 0-57,8-6 11</inkml:trace>
  <inkml:trace contextRef="#ctx0" brushRef="#br0" timeOffset="446079.5143">23582 5089 222,'-2'0'169,"-2"0"-49,0 0-31,0-3 2,1-1-19,-2-1-33,1 1-24,0-5-9,-1 4 6,-1-1 8,2 4-4,1 1-10,1 1-5,0 1 0,2-1-1,0 0-6,0 0-1,0 0 5,0 2 2,0-2-6,0 0 6,0 2-1,-1 2-5,0 1 6,-3 7 21,2 4 10,-2 7-11,1-3-13,3 4-5,0-6-2,3-5-8,1-5-8,-2-6-8,2-4 24,-2-1 7,2-8 67,0-6-1,-2-1-38,-1-9-7,-1 5 14,0 4 24,-3 3-1,-1 8-31,2 6 1,-1 1-8,2 0-20,1 1-7,0-1-16,-2 0-4,2 3 1,0-3 1,0 0-57,0 1-57,0 5-33,2 5-44,-1 16-148</inkml:trace>
  <inkml:trace contextRef="#ctx0" brushRef="#br0" timeOffset="449760.7249">24420 3941 264,'1'-1'204,"-1"1"-87,5-6-41,-4 0-14,-1 0-7,0-1 4,0 1-2,0 1-8,0 1 22,-1 0-1,-3 4-8,2-2-25,-3 0-19,-1-1-10,-3-4 19,1 0 1,1-5-16,-6 2-11,3-3 8,0 1-4,-4 5-4,5 1-1,0-1 0,-3 7-14,0 0-1,-6 10 15,-2 2-1,-7 11 1,-3 3 0,4 7 0,2-2 2,10-1-2,-2-1-6,10-2-8,4 4 4,3-3-10,4-4-7,5 1-12,4-5 18,0 3-10,9-1 20,0 1 11,5-7 21,2 2-7,-1-10 1,4-2 3,-2-9-18,-3-8-7,-4-8-7,0-7 5,-6-4 9,-6-7 0,-2 2 2,-5-4 7,-4 1-9,1 5 1,-1 6 11,1 5 12,-2 10-7,2 1 7,-2 3-11,1 5 5,-1 2-15,0 1-3,0 0-1,-1 1-23,-3 4-27,1 2-27,0 7 65,0 1 13,-2 5 21,3 5 25,1-2-14,-2 2-5,3 2-12,0-1-6,1 5-9,-1-1 11,0 5 7,-3 3-3,0 3 4,-3 9 4,-2 4 4,-2 6-9,0 3-8,2-1 2,2-6-12,3-7-1,5-9 1,-1-10-1,3-8 1,-2-7 0,0-6 0,-1-4-9,0-3 3,1-2-5,0-2-4,-1 1 15,0 1 5,3-5 17,-3 3 5,1 2 14,-2-2-11,0 2-15,0 0 4,0-2-11,0 2 1,1-2-2,-1 2-6,0 0 5,0 0-5,0-2-1,0 4 1,0-2-1,-1 0 0,1 0 1,0 0 0,0 2 5,1-2-6,-1-2 0,0 2 0,0 0-1,0 0-5,9-2 6,-3 1 1,0 1 0,0-3 0,-3 1 0,0 1 1,4-3 4,1-5 3,3-5-2,3-4-7,4-2-8,0-6-34,3 1-55,-5 5-97,-2 3-107,-5 17-188</inkml:trace>
  <inkml:trace contextRef="#ctx0" brushRef="#br0" timeOffset="450733.7805">23896 5315 528,'-2'0'126,"4"0"-73,-2 0-4,3-3 38,0 3 41,0 0-59,5 0-33,7-4 10,1 1 10,11-2-5,0-3-15,1 2-11,3-1-5,4-1-2,5-6 15,9 1 1,11-9-11,10-4-5,4-3-6,-2 2-6,-3-1 4,-8 6 4,-9 2-7,-13 7 4,-9 6-11,-8 1-1,-10 6 0,0 0-6,0 1 6,0 4-1,-2-4 2,4-1 1,3 0 0,6 0 8,2-1-8,5-5 0,-1 3 5,-4-1-6,-6 4 0,-5-1-6,-8 2-4,-1-1-4,0 3 8,-1-3 5,1 1 0,0-1 1,-4 0 0,2 0 1,-3 0 7,0 0 1,-3 0-2,2 0-1,1 0-6,-2 0 0,2 0-6,0 0 5,2 3-13,-2-3-19,1 0-48,4 1-3,-4 4 2,3-5-101,-9 9-335</inkml:trace>
  <inkml:trace contextRef="#ctx0" brushRef="#br0" timeOffset="451224.8086">24190 5759 775,'0'0'122,"3"0"-97,-3 1-25,1-2-31,2 1 25,-3-2-11,2 2-88,-1-2-10,2 0-52,11-7-61</inkml:trace>
  <inkml:trace contextRef="#ctx0" brushRef="#br0" timeOffset="451996.8527">24263 5837 455,'0'0'135,"0"0"-74,0 0-20,0 0 5,0 0-4,0 0-26,-2 0-16,2 0-72,-1 2-77,-1 3-58,-6 0 5</inkml:trace>
  <inkml:trace contextRef="#ctx0" brushRef="#br0" timeOffset="452484.8807">24138 5661 280,'0'0'251,"0"0"-134,-1 2-65,1-2 11,-2 0 41,0 0-7,1 0-47,1 0-31,-3 0-19,0 0-11,3 0 10,-3 0-7,3 0-44,0 0-88,0 4-101,6 2-213</inkml:trace>
  <inkml:trace contextRef="#ctx0" brushRef="#br0" timeOffset="452999.9101">24103 5600 558,'-3'-2'182,"-1"2"-77,-2-2-56,0 1 22,1-2 40,-1 3-32,-2-1-35,2 2-37,0 2-7,-2 2-10,-1 5 10,0 9 1,-2 2 11,0 5-7,-3 2-4,1 4 0,-3 5 9,-2 2-4,3 0 8,-4 5-14,2 0 14,1 0-13,5-3 0,5 0-1,3-1-14,6 1 5,3 1 8,5 2-11,2-3 10,1-6-13,0-3 15,-3-5 11,-5-10 2,1-6-1,-1-4 2,0-1-13,2 1 1,-2 0 7,4-3-3,-2 0 0,4 0 4,2 0-8,-5-4-2,0 1-20,0-1-44,2 0-65,-2-1-144,16-27-75</inkml:trace>
  <inkml:trace contextRef="#ctx0" brushRef="#br0" timeOffset="453571.9429">24197 5875 658,'0'-4'76,"2"8"-76,4-4 0,6-4 12,2 0 24,0 0 3,2 2-18,-6 1-5,-4 2-16,-2 1-3,0 2 3,-1 6 5,3-1 29,4 3 25,-2 6-23,4 5-15,-4 1 7,8 9 5,-4 6-33,-1 1-4,2 3 4,-6 6 0,-1 0 21,-1 2-3,-4-4 0,-1-4-3,-1-8-5,1-8 5,1-8-15,5-6-13,0-5-113,5-7-80,2-2 88,31-39-131</inkml:trace>
  <inkml:trace contextRef="#ctx0" brushRef="#br0" timeOffset="453895.9614">24511 5719 775,'-4'3'155,"2"-3"-131,-1 3-11,-2 1 20,1 1-13,1 11 40,-6 7 3,-3 4-20,-6 8-11,0 5-7,-1-3-7,-3 1 0,1-2-6,-1 0-4,1-5-7,-1-1 11,6-8-12,1-3-1,3 0-47,0-9-34,5 4-49,-1-5-73,3-1-84,9 10-90</inkml:trace>
  <inkml:trace contextRef="#ctx0" brushRef="#br0" timeOffset="454237.981">24674 5963 126,'0'0'794,"0"0"-695,1-2-84,0 2-13,-1 2 58,0-2 40,0 0-40,0 4-39,6-4-20,4 3 7,0-3 13,13 0 1,0-3 10,2-4-4,-1 0-10,0-1-3,-5-2-6,-5 3 5,-7 3-5,-5-1-8,-2 2-1,0 3-55,0 0-50,0 0-93,14-4-336</inkml:trace>
  <inkml:trace contextRef="#ctx0" brushRef="#br0" timeOffset="454578.0004">25045 6028 635,'-1'0'248,"-1"0"-106,0-3-32,4 3-11,0 0-8,0 0-58,3 0-31,10-1 5,4-1 13,14 2-8,5-3-3,5-1-8,-5 1 5,-2-3-5,-12 5 0,0 1-1,-6 0 0,1 1-29,2 1-22,1 2-40,-2-4-29,3 3-68,-8 1-47,10 12-40</inkml:trace>
  <inkml:trace contextRef="#ctx0" brushRef="#br0" timeOffset="455060.028">25223 6329 556,'1'-4'203,"2"4"-146,3-3-32,3 3 26,0 0-4,0 3-17,1 6-6,3 8 16,0 2-28,0 6-12,-5-1-21,-2-2 21,-4 0 19,-2 0 2,-6-2-3,-9 5 6,-6-2-3,-11 4-21,-7-6-50,-3-2 10,6-9 25,10-2 15,16-8 20,7 0-20,8-4-15,3 1-38,6 0 53,4 1 29,9 0 20,3 0-16,0 2-10,-2 0-2,-3 0-5,-1-2 1,0-2-2,5-4-5,1-2-1,3-4-9,-2-3-28,-6 3 13,-3 2-27,-10 1-12,-4 3-21,-4-2-123,-4-28-84</inkml:trace>
  <inkml:trace contextRef="#ctx0" brushRef="#br0" timeOffset="455765.0683">25069 5328 558,'1'0'149,"1"-2"-106,1 2-10,0-2 68,1 0-11,6 2-54,3-2-12,6 2-3,6 0-8,-1 0-5,0 2 4,-5 0 18,-5 0-6,-4 1-17,-4 5-7,-1 1-15,-2 5-1,0 6 16,0 6 19,0 11 20,0 8-12,1 7-1,0 4-10,1-5 1,-1-6-16,0-7 5,2-11 2,-3-10-7,-3-6-1,0-7 0,-3-4 14,1-4 38,-4-5 22,-5-4-52,-3-3-7,3-6-15,2-1-31,5-3-8,5 3 10,5-5 29,0 1 9,5-2-2,6-1-6,-1-1 1,10-1-2,0 0 0,-1 3 6,-4 3-5,0 0-1,-6 8 1,-3-1 1,-3 5 7,-2 0-8,0 5-1,-5 3-19,2 2-37,0 1-80,2 6-121,8 1-61,6 19-205</inkml:trace>
  <inkml:trace contextRef="#ctx0" brushRef="#br0" timeOffset="456127.089">25446 5680 183,'0'12'126,"2"0"39,-2 12-66,3-2-23,1-5-44,0-5-25,1-6-1,-1-5 24,-2-1 6,6-3 66,6-7 12,4-6-46,6-7-43,-3-3-11,-3 3-4,-5 1-8,-5 3 14,-8 10 16,-2 2 53,-4 1 13,-4 2-31,-4 0-1,-3 0-31,-4 4-17,-3 2-9,0 1-2,10 4-5,0-1-2,10-3-21,-1 3-75,2 7-20,1 4-59,1 1-71,13 22-45</inkml:trace>
  <inkml:trace contextRef="#ctx0" brushRef="#br0" timeOffset="456627.1176">25988 5577 843,'-2'0'204,"1"0"-127,-2 6-77,0-4 7,-1 5-7,0 3 30,0 10 47,1 8-13,1 11-29,1 2-11,5 8-17,2 1 1,5 2 4,-4 2 7,3 1 1,-8 0-4,-2 1 4,-1 8 1,-6 3-12,-4 3 3,-2-5 0,-3-6-6,-3-6 0,0-10-6,2-5 0,-3-8-3,4-8-35,-7-6-25,-2-10-37,-5-9-74,-2-12-174,-37-73-302</inkml:trace>
  <inkml:trace contextRef="#ctx0" brushRef="#br0" timeOffset="457145.1471">26349 5328 586,'4'3'182,"4"3"-148,7 3-20,2 2 5,-4 5-2,-2 0 13,-5 0-18,-6-1 0,0 2-12,-6 3 45,-11 2 45,-7 5-27,-9 7-32,-3 0-14,0 0-17,11-5 10,8-3-10,10-9-18,6 1-3,5-4-12,5 3-19,3-6 52,4 2 30,-1-3 10,4-6-11,4 3-7,-1-2 7,4-5-7,1 0-7,-1-5-7,-2 1-8,-6-3-9,-6 3-72,-5-4-87,-11-31-194</inkml:trace>
  <inkml:trace contextRef="#ctx0" brushRef="#br0" timeOffset="458287.2126">24217 5189 168,'-6'1'84,"0"4"-14,-2 0 10,4-4 11,1 2 88,6-6 8,1 2-64,0 1-18,1-2-43,3-1-17,3 0 27,5 0-3,4 0-12,4 0-15,2-1-12,9-4-12,10 1 6,15-4-5,49-10-4,19-3-6,-4 8-1,-90 13-7,1-1 4,-3 1-5,34-2 0,-3 2 1,1-1 0,-3-2 6,2-3-6,-3-5 0,-3 2 0,0-5 8,-6 3-8,-2 1 1,-8-2-1,-6 6-1,-10-2 0,-1 5 1,-6 1 4,1-1-5,2 1-1,11-8 1,9 3 1,2-4 0,-1-3 0,-7 4-1,-13 2 1,-5 7 0,-11 2-1,-5 2 0,-1 0 0,2 0 0,2-1-6,7-2 5,11 3 1,12-4 0,7-1-2,5-5 2,-2 1 5,-6-1-5,-11-1-1,-10 6 1,-8 3 0,-8 2 1,-1-2 8,0 2 7,0 0-2,3 0-14,1-2-12,11-2 3,9 1 8,4-3 0,2 3 0,-3-4 0,-10 3 0,-7 4 1,-6-2-15,-5 2-15,-5 0-47,-6-1-73,-7-2-114,-50-9-231</inkml:trace>
  <inkml:trace contextRef="#ctx0" brushRef="#br0" timeOffset="458965.2513">26763 4773 588,'-3'0'90,"2"0"-75,-2 3-3,3-3 21,0 3 42,3 0-26,1 1-49,2 6 1,0 4 16,2-2-4,-1 2 19,-1-4-17,-1-5-8,-3-3 5,0-2 17,-2-2 52,-2 1 30,2-5-18,2-4-57,-2-4-36,2 2-2,-2 6 1,0 6-20,-2 0-12,-1 4-29,0 2-13,0-2 36,-3-2 39,5 1 30,-2-3 21,3 1 17,0-1-16,0-1-25,3 0-27,1-3-3,-1 2-124,2 2-158,7 7-207</inkml:trace>
  <inkml:trace contextRef="#ctx0" brushRef="#br0" timeOffset="463418.5061">27109 4274 639,'-2'0'246,"2"0"-173,-2 2-62,2 1-10,0-3 22,0 2-23,2 8 7,0 4 7,-1 2 19,0 4 10,1 3 5,0 2-12,-2-2-9,-2 0 0,0 2-10,1-3-2,1-2-9,0 3-6,0 1-30,-3 7-123,-26 71-206</inkml:trace>
  <inkml:trace contextRef="#ctx0" brushRef="#br0" timeOffset="463806.5282">26890 4840 798,'3'-1'192,"6"-3"-141,8-9-38,5 3 59,6-6 47,-5 4-46,-1 2-26,-9 5-11,-2 3-11,-3 4-25,-4 2-22,-1 5-5,1 5-6,-1 4 11,0 11 22,-3 1 10,-1 7 20,-4 6 5,-8 6-16,1 8 1,-3 5-4,0 0-5,1 0 4,6-9-14,-1-6 8,7-12-9,1-9-5,4-10-25,4-3-17,2-5 34,6-4 13,6-1 45,8-6-3,4-3-5,2-10-14,1-1-12,-2-7-11,-4 0-73,-5-7-104,20-67-149</inkml:trace>
  <inkml:trace contextRef="#ctx0" brushRef="#br0" timeOffset="464750.5822">26608 4143 572,'0'0'165,"0"-3"-24,0 0-31,2 3 19,-1 0-18,2 0-32,-3 0-61,6 0-1,12 2 10,7-1 27,19 2 7,18-3 1,53-3-17,21 0-9,-93 3-17,-8 0-8,33 2-10,-11-1 1,-15 2-2,-9 1 0,-6 0 1,-4-2-1,-6 2 2,-4-4-1,-1 0 7,-2 0-7,-2 0 7,-2-4 2,-2 2-4,0 1 8,-3-2-1,-1 2 1,0-2 1,-3 3 10,-1-4 5,-2-1-30,-4-8 1,-2 4 16,2-9 4,1 3-3,-2-4-7,4 2-5,-3-5-5,0 3 6,-1-4-7,0 1-1,-3 5-11,2-4-3,-3 6 4,3 3 11,6 6 15,1 2-6,5 2-8,0 2-1,2 0-1,-2 0-23,3 2-15,-2-2-9,2-2 12,0 4 13,-1-2-1,2 3 11,1 1 13,7 1 7,6 7-1,12 2 3,7 0-1,0 2-1,-4-2-6,-6 1 1,-6-2-2,-5 1-6,-6 1-16,-3 7 1,-3-4 12,-4 7 9,-2 1 10,-5 2 5,1 1 5,-3-3-7,1-3-1,-3-1-6,-1 1 5,-2-5-11,1 6-21,-3-1-92,2 2-139,5 26-357</inkml:trace>
  <inkml:trace contextRef="#ctx0" brushRef="#br0" timeOffset="467245.725">28105 5100 306,'-2'-4'168,"0"3"-42,-3-5 7,3-1-10,-1 2-37,-1 2-10,4 2 8,0-2-21,0 3-24,-2 3-16,2-3-14,-1 1-8,1 1-1,-3-2 15,3 1-3,0-1 4,3 0 10,0 0-2,1 0-23,2-1-1,11 1 30,6 0 25,15 0 2,10-3 8,8-3-20,-9 2-2,-7 0-20,-12 4-10,-5 1-5,-5 3-8,1-1 2,-2 0-1,3 1 0,0-1 1,6 1-2,-1-3 9,3-1-9,-1 3 1,-5-6 0,-5 3-1,-3 0-6,-8-1-2,-3 1-2,-3 0 4,0 0-8,0 0 4,0-4-14,0 3-51,3-5-89,4-5-303,15-44-95</inkml:trace>
  <inkml:trace contextRef="#ctx0" brushRef="#br0" timeOffset="468461.7945">28520 4522 360,'0'0'262,"-2"0"-115,2 3-48,-3-2-16,-1-1 22,4 4-51,-1-3-54,1 5-9,-1 6 3,-1 3 6,-1 10 19,1 5 1,0 4 19,-2 2-15,-1-1-14,-1-6 8,2-2 2,2-5-1,-2-6-5,4-3-7,0-5 2,0-7-7,0 2-1,0-3 15,0 0 1,0-3-2,0 3 4,0 0 5,0-1 14,0 1 8,0 0-7,0 0-15,0 0-13,0 0-10,0 0 1,0 0-2,0 0 1,0 0-1,0 0 0,0 0 5,0 0-4,0 0-1,0 0 0,0 0-1,0 0-8,0 0 9,0 0-9,0 0 7,0 0-5,0 0 5,0 0-8,0 0 2,0 0 8,0 0 0,0 0 1,0 0 0,0 0 6,0 0-7,0 0 1,0 0 5,0 0-1,0 0-5,0 0-6,0 0 6,0 0-2,0 0-6,0 0 7,0 0 1,0 0-6,0 0 6,0 8-1,-2-4 1,2 2 0,-2-2 1,2 0 5,0-2-6,2-2-5,-2 2 5,0-4 1,0 2 0,0 0 11,0 0-11,0 0-1,-2 0-8,2 2 7,-1 3 0,-1 1 1,-2 9 0,1 0 1,2 8-1,-2 1 0,1 0 0,1 5 0,-2-3 6,1 5-6,-2-3 6,1 2-5,-1 0 0,1 1 1,0 2-1,-2 1 0,2 3 1,0 1-1,0-3-1,2 4 2,-1-2-2,-1-3 1,2-2-1,-4-6 0,1-4 0,1-2-7,1-8 6,-1 1 1,2-1 0,-1-4 0,-1 2 1,2-6-1,1 0-1,-2 0 1,2-3 0,-1-1 1,1 3-1,-2-6 9,2 3-9,0 0-7,0 0-16,0-1-29,2-2-20,-1 2-15,2-6-77,9-46-531</inkml:trace>
  <inkml:trace contextRef="#ctx0" brushRef="#br0" timeOffset="470800.9283">29439 4600 520,'0'0'216,"-3"-2"-39,2 2-65,-2 2-41,3 0-19,-4 1-30,1-2-21,3 5 4,0-6 15,-3 3-20,6-2-6,-3 2-8,0 4 5,3 7 9,1 3 0,-2 8 17,3 8 5,-4 5 23,-1 5-12,-4 1-9,0-2 6,-3 4 5,-6-1-16,4 3 5,-3 4-7,3 4-5,-1 4-6,1 1 4,1 4-9,4-5 1,2-7-2,2-11-7,0-12 0,2-10 1,-1-5-15,1-10-17,-1-1-23,-1-4 2,-1-1 20,1 1 9,-2-4 12,1-4-69,1-9-127,3-3-98,40-66 91</inkml:trace>
  <inkml:trace contextRef="#ctx0" brushRef="#br0" timeOffset="471082.9444">29496 5151 342,'-6'-4'175,"1"-2"1,-4-1-26,3-1 7,1 3 11,6-4-54,3 3-69,2-2 8,5-1-37,3-3-16,8-1 6,3-1 0,0 0 0,-3 6-4,-7 1-2,-6 5 0,-8 1-4,0 1-23,-1 0-27,-1 0-42,5 0-35,6-4-11,3 4 58,5-2-8,3 4-11,-7-2-8,-2 14-83</inkml:trace>
  <inkml:trace contextRef="#ctx0" brushRef="#br0" timeOffset="471514.9691">29370 5257 273,'9'-10'316,"0"3"-196,12-11-58,-2 4 16,-7 6 55,-3 4-35,-9 0-52,2 7-46,-4-2-16,2 3-11,0 4-9,0-1 36,0 0 3,2 1 36,2 2-8,6 0-13,1 4-9,5 2 15,2 2-1,0 0-7,2-3-7,-3 4 2,-2-6-10,-1 3 6,-4-4 2,0 2-9,-4-4 0,-2-3-10,-3 2-1,1-3 11,1 0 13,1-3-5,-1-3-8,0 1 1,0 2-1,-2-6 12,0 3-12,1-1-8,0-1-38,-2 2-16,1-3-43,0-3-192,-5-21-347</inkml:trace>
  <inkml:trace contextRef="#ctx0" brushRef="#br0" timeOffset="472356.0172">30271 5584 345,'0'-1'277,"2"1"-23,-2-3-64,-2 0-20,1 3-1,-1-1-34,-3 1-43,4 1-41,1 2-38,-2-3-13,4 3-1,-2-2-17,0-1-1,1 0 4,-1 0 10,0 0 5,-1 0 1,1 1 11,-2-1 3,2 0-7,0-1 8,0 1 1,0 0-8,0 0-2,0 0 2,0 0-8,0 0 0,0 0-1,0 0-2,0 0 2,0 0-17,0 0 5,0 0 11,0 0-1,0 0 1,0 0-17,0 0-21,3-8-18,-1 6-15,1 2-15,-1 0-21,-1-1-62,5-9-297</inkml:trace>
  <inkml:trace contextRef="#ctx0" brushRef="#br0" timeOffset="472802.0427">30373 5528 518,'0'-3'156,"-2"0"-69,1-1-87,1 2-24,-9-4-165</inkml:trace>
  <inkml:trace contextRef="#ctx0" brushRef="#br0" timeOffset="473432.0788">30935 4114 129,'0'0'136,"0"0"-35,0 0-17,0 2-26,-4-2-1,1 0-3,1 0-22,1 0-32,1 0-3,0 0-81,-3 5-147</inkml:trace>
  <inkml:trace contextRef="#ctx0" brushRef="#br0" timeOffset="474338.1306">30950 4028 553,'-4'-7'171,"0"2"-5,0-9-22,-2 2-28,2 2-17,1 1-17,0 1-28,0-2-22,2 6-10,-3-2-16,-1 3-4,0-3-2,-3 2 16,2 0-2,-2 2-14,-8 2-2,-3 4-7,-7 8 9,-4-3 0,2 6 1,5 0 5,4 2-5,1 2-1,3 1-9,2 2-1,5 3-4,-1 5-4,6-2 0,3 2-7,5 2-10,3 1 16,4-1 19,3-3 17,0 3-16,2-9-1,-1-7-16,2 1 4,1-15-3,-2-2 15,1-10 8,2-7 16,-1-11-5,4-7-13,-2-4 5,1-6-5,0 3-5,-3 3 0,-2-1 0,0 10 0,-4 8-1,-4 3 1,-3 8-1,-3 4 1,-3 3 33,-1 2 10,1 2-5,-2 0-5,1 0-11,-1 2-23,1 2-6,-1-4-20,1 3 2,-1 1-4,1 6 7,-2 6 21,-1 6 0,-2 3 1,-2 5 7,-2 1-2,0 5-5,-5 4 8,-3 14 9,-1 7 2,-3 7-8,7 0-6,3-7-6,5-6-6,5-12-6,4-5 2,-1-11-14,4-2 24,-2-5 5,1-8-5,-3 1 0,3-10-9,-3-3 9,2 0 5,-1-3 10,2-1 1,2 1 5,12-7 5,1 2-20,2-6-6,1 4-30,-1 0-17,-9 0-19,-4 7 6,-5 1 12,-3 2 3,0 0 14,0-1-16,-2-4-71,-2-26-402</inkml:trace>
  <inkml:trace contextRef="#ctx0" brushRef="#br0" timeOffset="475096.174">30192 5196 309,'-3'-1'276,"-4"-2"-72,-3 0-47,3 0-16,0 3-4,1 0-32,6 0-18,0 0-42,0 0-42,3 0-3,0-2-24,1 2 6,-1 0 1,1-1 7,3 2-5,9 1 15,12-2 36,17 0 13,19-7 5,57-12-12,24-16-13,-13 2-17,-96 27 1,-3-3-11,0 6 5,36-8-7,2 3 0,-1-2-1,-2 6 1,-3 4-1,-9 0 1,-9 4-1,4 1 1,-2-4 1,-1 1 0,3-2 0,-8 0 0,-9 0 0,-10 0-1,-9 0-5,-11 0-20,-4 2 11,-3-2-19,-1 0-18,-3 0-79,-6-2-62,-42 8-177</inkml:trace>
  <inkml:trace contextRef="#ctx0" brushRef="#br0" timeOffset="475817.2152">30240 5488 223,'-10'0'183,"2"2"-46,-4-2 4,1 4 27,3-3-18,2 0-54,0 1-41,1 2-16,3-1-10,-5 2-11,3 3-2,-5 5-7,-1 3-8,-7 7 13,0 3 2,-2 6 20,-2 3-9,0 2-10,-3 3-5,2 6 1,1-1-12,4 7 7,2-4-8,7 4-9,5-6-22,9 1 2,6-1 21,4-1 8,4-6 0,6-1 16,1-5 2,0-4-13,3-6-5,-1-11-45,-1-2-30,3-10-99,-1-14-140,34-53-339</inkml:trace>
  <inkml:trace contextRef="#ctx0" brushRef="#br0" timeOffset="476378.2473">30301 5822 667,'0'0'220,"2"0"-67,-2 0-69,1-3-18,2 3-25,8-4-26,5-3-5,7-1-4,-4 3-4,-5 2-2,-3 1 0,-6 2-9,-5 0 9,1 2 6,-1-2 7,0 0-1,-1 3-11,2-2-1,2 3-1,6 1 0,1 9 0,6 1 0,-2 6 0,0 1-13,-3 2-2,-1 9 11,-4 4 5,-2 0 17,0 5 1,-4-1-5,0 3 2,-1-6 0,1-5-3,0-3-6,1-1-5,3-2 0,-2 3 5,6-7-6,-2 2 0,2-10-48,-5-8-38,2-3-64,-3-8-70,8-54 28</inkml:trace>
  <inkml:trace contextRef="#ctx0" brushRef="#br0" timeOffset="476756.2689">30703 5674 731,'0'0'237,"-2"2"-79,0-2-92,1 1-26,0 3-7,-4 3-33,-4 1 8,-1 8 13,-8 6-5,-4 7-1,-3-2 18,-2 2 9,-2 1-7,-1 0-13,0 3-11,0-1-5,5-1-5,3-1-1,3 0-1,6-8 1,3 1-1,2-5-10,4-8-40,2-2-6,0 0-9,-1 2-25,2-1-44,1-2-45,1 4-62,12 11-13</inkml:trace>
  <inkml:trace contextRef="#ctx0" brushRef="#br0" timeOffset="477087.2879">30845 6012 871,'0'0'230,"0"0"-143,2 0-54,-1 0 25,1 0 25,1 3-62,8-6-20,8 3 4,6-4-4,6 2 0,5 1 7,-3-3-8,-3-1 1,-12 1-2,-6 2-4,-6 2-10,-5-1-24,-1-4-18,2 0-93,-2-33-321</inkml:trace>
  <inkml:trace contextRef="#ctx0" brushRef="#br0" timeOffset="477364.3037">30968 5737 551,'0'0'251,"0"3"-178,-3-2-73,3 8-54,-3 0 54,0 11 64,-2 13 36,1 6-23,-4 8-32,-3 8-8,0-2-2,0 6 1,-3-4-21,5-1-8,3 0-5,3-9-2,3-6-27,3-6-86,5-5-131,32 5-83</inkml:trace>
  <inkml:trace contextRef="#ctx0" brushRef="#br0" timeOffset="477635.3192">31275 5928 803,'0'0'270,"3"0"-124,-3 0-76,4 0-17,6 0-16,10-2-25,10 0-6,3 0-5,6 4-1,-4 2-1,-1 3 0,-4 2 1,-6-4-22,-6-1-41,-6 0-27,-2 0-75,-3-2-132,-19-5-316</inkml:trace>
  <inkml:trace contextRef="#ctx0" brushRef="#br0" timeOffset="478086.345">31338 6150 786,'4'1'159,"0"-1"-128,7 5-19,5 2 42,0-1-3,-2 2-16,2 5-22,-3-1-13,-1 2 0,0 5-6,-5-3-11,-3 6 2,-3 0 9,-5-2 6,0 9 39,-11 1-9,-1 0 5,-11 2-14,-3-1-2,-3 1-19,3-6-32,11-7-10,7-10 22,9-9 8,7 0-1,3 0-44,-1 0 52,8 0 5,0-2 84,11 0 2,3 2-22,1-2-10,-2 0-19,-7 1-10,0-5-11,-6 3-8,6 2-1,-6-2-5,0 2-24,0-1-51,1-4-51,0-4-152,25-39-222</inkml:trace>
  <inkml:trace contextRef="#ctx0" brushRef="#br0" timeOffset="478790.3853">31266 5453 609,'2'-6'129,"5"2"-35,4-8-22,-1-3 47,2 4-4,-5 0-43,-1 3-15,-1 5-19,-3 0-16,2-1-10,3 3-4,0-1-8,9-2 0,3-2 6,2 3 7,-1 0-7,-4 3-6,-5 0-2,0 3-11,-4 0-7,-1 7-10,-4 3 9,0 3 0,2 4 21,-2 4 6,6 6 15,-2 6-13,-3 3 2,2 2-9,-4 2 5,-2-5 7,-4-5-7,-2-9-4,1-7 7,2-11 10,-2-6 44,0-3 15,-5-6-39,1-2-24,4-7-15,3-4-51,5-5 51,4 1 4,5 1 11,-2 4-3,3-1-10,6 4-2,-1 2 0,4-3 0,2-1 1,1-2-1,-1-2 1,0-1 1,-1 2 5,-6 5-6,-5 7-1,-6 1-9,-4 8-12,2 2-81,-6 0-99,6 8-285,1 17 130</inkml:trace>
  <inkml:trace contextRef="#ctx0" brushRef="#br0" timeOffset="479129.4047">31671 5681 76,'-3'9'192,"3"1"-36,0 12-13,3 0 4,-2 1-66,5-5-51,0-5-30,0-3 12,0-6 4,3-1 17,1-6 24,-1-4 24,4-3-34,0-6-20,-4-4 0,-3-5 15,-2 1-5,-4 3-16,-3-1-12,-1 12 17,-1-2 1,-2 8 13,-1 3-20,-1 1-19,0 1-1,-3 5 9,-2 4-9,1 0-78,2-1-90,3 4-141,-6 8-221</inkml:trace>
  <inkml:trace contextRef="#ctx0" brushRef="#br0" timeOffset="479525.4273">31906 5722 560,'0'0'103,"0"0"-47,1 6-31,1-2 7,2 11 53,3 5-23,1 5-11,1 8 18,-1-1 6,-2 6-38,0-3-8,-5 2 20,-2 1-8,-5 2-10,0-1 11,-4 6-16,-5 3 1,-2 6-15,0 3-11,-2-9 17,3-7-17,3-6 8,-4-8-8,4-3 0,-3-1 11,-3-4-12,-2-2 0,-2-4-17,3-3-58,-1-8-23,7-4-32,-1-44-154</inkml:trace>
  <inkml:trace contextRef="#ctx0" brushRef="#br0" timeOffset="479970.4528">32230 5510 633,'3'0'312,"-2"0"-166,4 2-107,3 0-39,12 4 1,1 3 19,6 2-20,-3 2 0,-5 7-1,-8-2-28,-5-3 14,-5-3-16,-3 1 31,-6-3 1,-7 6 83,-11 1 3,-5 5-36,1 1-34,3-5-17,10 8-5,5-6-11,10 1-5,5 0-47,9-1 55,4-4 13,4 6 33,2-9-11,4-1-2,-6-4-7,-3-5 2,-5 0-12,-5-6-3,-2-1-54,-1-3-66,4-31-226</inkml:trace>
  <inkml:trace contextRef="#ctx0" brushRef="#br0" timeOffset="480637.4909">31516 5053 136,'-4'0'242,"-1"-2"-97,1 2 11,0-1 41,2 1-4,2 0-71,2 0-70,2 0-41,0 0-10,1 0 21,6 0-7,7 0 12,10 0 0,11-5-2,9 4-5,1 1-8,0 1-6,-3-1-5,-3 5 5,-3-5-6,-3-5 6,-6 1-6,-2 0-30,-9 1-30,-5-1-15,-4-1-24,-2-1-66,4-1-162,24-5-247</inkml:trace>
  <inkml:trace contextRef="#ctx0" brushRef="#br0" timeOffset="481164.5211">32525 4970 36,'0'3'358,"0"-3"-230,2 3-127,0 2 8,-1 6 68,2 3 41,3 2-28,-2-1-33,2 1-22,0-6-25,-1-3-9,-2-4 7,-1-3 14,-1-3 11,-1 0 9,0 0 24,1-2 14,-2-4-44,0-4-18,-3 5 15,-2 1 13,0 6-23,2 1 1,1 0 4,1 0-13,2 1-6,0-1-9,2 0-85,-1 7-292,11 5-200</inkml:trace>
  <inkml:trace contextRef="#ctx0" brushRef="#br0" timeOffset="482280.5849">32953 4577 291,'0'0'309,"-2"0"-87,0-2-69,1 2-20,-2-1-1,1 1-36,-1 1-40,3-1-31,-3 2-16,1 1-1,-8 3-8,0 6 0,-5 5-2,-2 5-8,1 8 8,3 1-7,-4 5 9,8 1-11,-4 0 4,-2 2 7,3 6 0,-2 3 2,-5 4-1,6 1 1,2 2-2,7-4-5,5-10-28,4-5-18,6-7 30,0-2 15,6-3 6,-4-4 16,0-5-4,1-5-3,-2-2 3,-5-2-12,2-2-18,1-2-77,2 0-112,42-6-286</inkml:trace>
  <inkml:trace contextRef="#ctx0" brushRef="#br0" timeOffset="482809.6152">33000 4995 511,'0'-3'348,"0"3"-123,3 0-101,1 0-34,-2-2 3,2 2-58,-1 0-11,9-1-6,6 0 1,3-6-7,-1 6-6,-3-3-4,-5 4 4,2-2-5,0 2 5,3-1-4,0-2-1,3 0 5,-5 3-5,0 0 0,-7 0 0,-4-2 0,-2 2 5,-2 0-5,-2 0 0,0 0 8,2 0-9,0 0-41,2 0-52,3-2-187,32-11-209</inkml:trace>
  <inkml:trace contextRef="#ctx0" brushRef="#br0" timeOffset="483149.6346">33632 4519 976,'2'0'261,"-2"-1"-96,-2 1-84,4 0-33,-4 1-48,1 2-19,-2 5-40,0 5 20,-2 8 39,-2 7 27,-6 6-3,-5 4-24,-3 0-49,0-5-41,2-3-39,5-9-116,5-2-92,-1 10-180</inkml:trace>
  <inkml:trace contextRef="#ctx0" brushRef="#br0" timeOffset="483453.6519">33577 4818 301,'18'-6'218,"3"0"-49,12-4-26,-2 0-11,-8 4-15,-10 2-48,-9 4-69,-4 4 0,-4 7-66,-2 6 66,-12 11 28,-5 10 38,-14 7-4,-3 12-26,3 1-14,3 6-8,14-2-8,7 0-6,11-4 6,6-10 6,7-9-12,4-11 20,3-7 26,0-6-7,4-9 0,2-4-6,0-7-1,1-9-10,1-4-22,0-4-54,-2-5-83,-3-2-112,21-65-269</inkml:trace>
  <inkml:trace contextRef="#ctx0" brushRef="#br0" timeOffset="484483.7109">33252 4325 34,'-3'-4'475,"-3"-2"-300,0 1 41,1 3-46,4 0-28,1 1-37,1 1-16,1 0-31,1 0-14,0-3-5,-1 3-23,-1 0 1,1 0-17,2 0 0,3 0 0,10-4 3,10 1 39,16-4-17,14-5-7,8 3-4,4 1-5,-8-1 5,-13 2-13,-9 5-1,-15 1 0,-7 0-1,-9 1 0,1 1-8,-5-1 8,2 0-1,3-1-10,4-2 12,8-4 9,2-3-9,-1 3-5,-6 1 3,-3 2 2,-13 4 0,0 0 2,0 0-2,-7-4-2,-1 2-4,-6-3 6,-5-7 19,-3-3-2,-3-6-2,6 7 0,-1-3-2,6 3 1,1-4-5,-1-1-3,4 3-5,-3-5-1,2 3 0,2 2 1,-2 5-1,7 5 0,-1-1 0,-1 5 8,6 1 6,-1 2 0,2-1-14,4 2-39,-1-2-27,4 4-4,7 1 56,1 2 14,12 5 11,-2 0 7,2 2 3,-9 0-14,-4-5-7,-3 1-5,-3 6 3,-1-3-5,4 3 7,-2 4 0,1 2 0,0 5-2,-4-3 1,-7-1 0,0-4-9,0-7 2,0 2-4,0-8 12,0-1 2,-13 4 28,-6 0 12,-11-1-12,-3 2-14,4 3-7,5-4-9,13-4-66,6 3-189,16 36-213</inkml:trace>
  <inkml:trace contextRef="#ctx0" brushRef="#br0" timeOffset="487528.8851">20617 7577 630,'-2'-3'199,"-1"2"-31,3-3-37,-1 2 4,1 0 1,0 0-10,-2 2-36,2 0-37,0 2-38,2-2-15,2 2-28,10 1 10,9 1 18,13-1 10,12-6-4,6-1 0,-1 1-4,-5-1-1,-5 4 0,-8 4-1,-8 2-6,-8 1-45,-6 2-34,-2 1-86,-7-1-74,-4 8-282,-30 23 58</inkml:trace>
  <inkml:trace contextRef="#ctx0" brushRef="#br0" timeOffset="487943.9088">20560 8260 343,'0'1'209,"-2"-1"-181,0 4-26,2-2 4,-1 0 52,1-1 46,0-2-4,0 1-11,3 0-16,-1-2-20,2 0-31,5 0-11,4 2 40,10 0 48,13-2 10,15-4-35,7-5-17,-1-1-14,2 0-23,-6 4-8,-6 2-6,-8 2 0,-6 4-6,-9 0 1,-7 4 0,-9-4-1,-5 2-12,-4-2 4,-2 0 8,0 2 13,1-2 11,0-2 6,2 2 2,0-2-32,2 1-38,0 1-136,-1 1-124,8 22-332</inkml:trace>
  <inkml:trace contextRef="#ctx0" brushRef="#br0" timeOffset="490550.0579">21693 6860 633,'2'-9'134,"-1"8"-68,5-5-42,-2 2-23,2 2 12,7-2 22,5-1 11,3 4-4,2-3-16,3 8-13,1 3 1,5 2-7,0 8 10,4-1-2,6 6-8,3-3 4,7 4 2,12-3 4,52-4-11,28-23 4,-101-2-1,-7-2 0,32-10-8,-13-2 6,-17 0-5,-11 3 5,-13 1 4,-5 9-11,-6 4 9,-1 2-9,-1 9-4,10 0-20,4 4 24,9 8 1,2 0 1,0 11-2,1-1-1,-3 2 1,0-9 11,-3-1-1,-4-9 2,-1-2-3,-2-8 8,0-8-7,2-6 13,8-8-13,3-5 1,1-2-10,-1 3 1,-9 8-1,-9 9 1,-2 5-2,-6 6-14,1 2-11,1 6 2,3 0-5,0 5 28,3-3 13,3 3 10,2-4-23,3 0 1,4 1 13,0-5 6,5-3-20,2-4-66,3 0-146,26-24-337</inkml:trace>
  <inkml:trace contextRef="#ctx0" brushRef="#br0" timeOffset="491451.1094">26893 5973 259,'0'0'129,"0"2"-85,0-1-29,0 2 22,0 1 62,0-1 12,0 1-28,-1-2-5,2 0-18,2 2-30,-1 0 4,4 2-4,-2 1-12,1-2-9,-1-1 3,4 1-6,-2 3 6,2 0-12,3 4-198,7-8-404</inkml:trace>
  <inkml:trace contextRef="#ctx0" brushRef="#br0" timeOffset="499594.5752">21766 8773 672,'-1'-4'148,"0"2"-47,-1-5-47,0 7-38,1 3-1,-3-3 42,2 2 11,1 0-31,-2 2-37,3-2-24,-4 0 24,2 0-6,2 4 3,-3 1 3,2 5 19,-2 2-4,-3 2 3,1 3-1,-1 3-2,-7 5 0,3 5-8,-1-1 5,2 1-12,1-2-1,7 0-18,6-8-13,5 0-17,10-5 49,7 1 4,10-7 19,13-7 1,12-12-3,5-8-5,4-9-1,-7-4 0,-4 3-14,-12 3 1,-3 1-2,-11 2-30,-4-1-74,-6-2-79,-9-1-106,-28-50-196</inkml:trace>
  <inkml:trace contextRef="#ctx0" brushRef="#br0" timeOffset="499841.5893">22046 8701 590,'0'1'249,"0"2"-233,-2 1-16,2 5-18,2 11 18,-2 7 51,0 10 33,-2 12-15,-4 12-18,-4 4-24,-3 3-12,-2 2-9,3-8 0,3-4 5,2-3-11,2-6-18,4-8-72,1-9-67,6-6-89,13-26-92</inkml:trace>
  <inkml:trace contextRef="#ctx0" brushRef="#br0" timeOffset="500101.6042">22304 8802 859,'-3'0'180,"2"3"-81,-2-3-54,3 0-42,3 0-3,1 0-24,2 1 24,10 3 0,13 2 9,10-4 2,10-2 2,3-3-7,-3-6-6,-10 2 0,-9-1-15,-12 3-33,-12 2-27,-6-3 18,-6 4-161,-51-4-279</inkml:trace>
  <inkml:trace contextRef="#ctx0" brushRef="#br0" timeOffset="500314.6164">22444 8835 313,'-4'6'161,"-3"0"-74,-4 12-2,-3 4 5,-5 7 33,-3 6 5,-3 7-43,-2 1-41,1 2-22,4-1-13,3-6-7,8-2-2,5-5 0,3-4-1,3 3-54,1-7-61,5-5-92,4-2-79,39-25 50</inkml:trace>
  <inkml:trace contextRef="#ctx0" brushRef="#br0" timeOffset="500579.6315">22525 8980 379,'0'0'258,"-3"3"-88,2-3-131,-6 4-39,4 2-16,0 3 16,0 7 73,0 7 8,0 9-37,2 7-19,-2 4-7,6-2-16,1 1-1,2-1-1,5-8-9,-1-1 7,1-15 2,1-1 0,3-6 3,0-10 38,8-7-5,6-12-36,7-7-24,1-13-96,-1-3-51,-1-3-90,31-78-193</inkml:trace>
  <inkml:trace contextRef="#ctx0" brushRef="#br0" timeOffset="501074.6599">23147 8608 605,'-2'0'264,"-2"1"-141,0-1-64,-2 1 35,0 4-1,-5 2-46,-8 5-28,-2 10-2,-6 8-10,0 8-6,5 5-1,-1-1 2,3 0-1,3 2 0,5-7-1,5-8 0,8-10-63,8-6-50,9-7 100,9-6 12,12-6 1,9-10-9,1-4 9,-7-1 0,-12 7 1,-17 6 7,-6 6 5,-7 2 52,-4 0 14,-2 2-61,-3 0 23,-6 4-20,-5 4-6,-2 2-6,-3 9-8,7 1-1,0 0-6,10 7-12,5 0-2,6 4 19,0 1-18,3-3 10,2 0 9,1-2 0,-2-6-16,2-10-5,-1 1 17,0-9-4,-2-1-11,5-8-26,7-3-50,12-10-218,73-58-386</inkml:trace>
  <inkml:trace contextRef="#ctx0" brushRef="#br0" timeOffset="501451.6814">23474 9204 644,'0'1'193,"0"5"-167,-2 1-26,4 10 0,-2 8 32,-2 9 18,2 4-19,2 5-8,-1-3-2,2-5-21,0-12-12,3-6-14,-2-10 11,3-5 15,-1-11 27,7-8 26,2-11-23,7-15-9,0-3-9,-8 2 1,-6 7 4,-5 10 10,-6 1 42,0 9 30,-8 8-23,-5 2-41,-4 1-23,-6 6 9,-5 0-2,3 6 5,2-2-24,9-1 0,4 1-109,5 0-113,-8 8-274</inkml:trace>
  <inkml:trace contextRef="#ctx0" brushRef="#br0" timeOffset="502223.7256">21654 8280 277,'-2'0'227,"2"3"-205,0-2-14,0-1 40,2 0 69,-2 0 22,1 0-26,2 0-40,6 0 19,4 3-16,9-1-5,6 0-16,13 0-4,18-4-4,53-12 4,32-12-8,27-15-25,-46 14-7,-3-2-4,5 4 1,-21-2-8,-23 8 0,-51 11 1,-3 4 1,-6 2-2,19-6 0,-14 7 0,-5 1 1,-7 0-1,5 0 1,-1-3 0,2 0-1,1-2-1,-1-3-16,-3-5-14,-1 3-16,-8-2-16,-5-1-24,-10 0-171,-56-18-279</inkml:trace>
  <inkml:trace contextRef="#ctx0" brushRef="#br0" timeOffset="502577.7458">22444 7375 69,'0'0'805,"-1"0"-676,1-2-102,-1 4-26,1 0 26,-2 0-27,0 5-4,4 6-19,2 8 23,1 10 30,1 12 5,-2-1-2,2 5-14,-6 2-13,3 0 3,-2 6 3,-2 3-12,-2 4-33,0-2-94,0-1-128,-4 46-87</inkml:trace>
  <inkml:trace contextRef="#ctx0" brushRef="#br0" timeOffset="505197.8957">24517 7389 321,'-2'-3'235,"0"1"-68,-3-3-46,2-3 7,-2 0-13,-2-1-20,3 0-23,-4-7-23,-1 5-14,-3-2-2,0 2-3,-3 1-14,0 3-1,-3 4-15,0 3 0,-6 3 8,-2 6-3,2 5-4,-1 2 0,5 7-1,1-2-8,8 8-4,2 0 1,2 8 0,1 3 10,6 0-5,3-1 5,1-5-6,5-2-23,1-7 10,4-10 20,9-5 9,3-13-6,6-13-2,4-8-1,2-9 6,-2-4-5,-8-1 0,-9-2 1,-6 1 8,-7 7 5,-3 9 14,-3 4 28,-4 8-11,0 3-5,3 4-1,1 2-25,0 4-15,0 2-34,0 0-31,0 5 8,0 10 36,-2 6 18,-5 6 3,3 9 8,-7 1 14,-4 7-14,0 3 25,0 3-2,0-2-5,3 6-14,6-2-11,2-3 5,4-7-6,0-6 0,1-8 6,-1-3 0,0-1 0,0-6-5,-1-5 0,-3-1 8,3-10-8,0-3 8,1 0 3,0-3 2,1 0-13,0-3-1,1 3-12,0-1-3,-1 1 0,1 0 7,-2 0 8,0 0 2,-2 1-1,2-1 5,0 0 4,0 0 1,0 0-2,0 0-2,-1 0-5,1 0 5,0 0-6,1-1 7,-1 1-7,0 0 1,0 0 5,0 0-5,0 0-2,0 0 0,0 0-6,0 0 6,0 0 6,6-5 15,-6 5-3,2-2-17,2 1 0,3-5 0,9-6 7,6-3-7,7-4-1,1 2-34,-4-2-59,-1 1-87,-5-2-128,-4-31-439</inkml:trace>
  <inkml:trace contextRef="#ctx0" brushRef="#br0" timeOffset="509443.1385">25225 7379 530,'0'-2'378,"0"2"-216,0 0-114,0 0-12,0 2 39,0-1 17,0 2-23,-1-2-53,1 1-16,0 4-18,1 4 18,5 6 0,3 5 13,-1 0-1,-1 3-1,1-6-11,-5 0-6,-2-3-120,-5-3-123,-46 36-90</inkml:trace>
  <inkml:trace contextRef="#ctx0" brushRef="#br0" timeOffset="509791.1584">25075 7711 255,'1'3'333,"4"-1"-254,6 0-55,3-2 77,5 0 38,5 0 1,0 0-37,3 4-43,-3-1-31,-2 6-28,-5 7-1,-3-3-34,-8 10 1,-4 6 33,-4 7 0,-7 9 58,-6 9 2,-7 6-13,-3-1-11,1-3-15,3-1 1,9-6-20,9-9-2,3-13-12,9-8 4,3-5 8,9-5 59,1-3-13,7-6 1,3-8-16,1-6-2,2-3-29,-7-8-8,-7-4-79,-7-2-94,-10-6-134,-21-89-294</inkml:trace>
  <inkml:trace contextRef="#ctx0" brushRef="#br0" timeOffset="510528.2006">24859 7218 618,'-4'-2'165,"4"2"-23,-1-1 29,1 1 11,1 0-40,4-3-80,-2 3-61,6 0 14,4 0-4,15 3 14,17-3 11,25 1-3,54-1-7,-84 0-5,45 0-9,-5 0-11,-9 0 5,-7-1 0,-13 1-6,-11 1 1,-18-1-1,-8 2 0,-10-2 1,-3 0 17,-2-2 10,-1 1 8,0-10 11,-1-3-35,0-6-12,-1-3-2,-4-2-7,2-1-6,-3 7-15,-2 1 15,-3 0 8,0 6 7,-2 1 1,-2-1 14,6 6 3,6 2 9,5 2-5,1 2-22,4 0-39,2-2-33,2 6 23,8 0 49,1 6 18,7 5-6,-2-2-3,0 2-9,-5-1 0,-4 8-14,-1-3-1,-1 11 8,0-1 7,-3-4 16,2 1 4,2 0-10,-6-7 2,-3 2-12,0-3-15,-5 0 4,-2 1 11,-6 3 5,-10 7 11,-8 5 11,-4 2-27,0 4-57,7 4-210,9 67-291</inkml:trace>
  <inkml:trace contextRef="#ctx0" brushRef="#br0" timeOffset="510899.2218">26023 8038 763,'-3'0'202,"2"-3"-64,-2-3-39,6 6 29,-3 0-25,1 0-103,2 3-1,-1 0-50,0 4 43,1 5 8,0 3 12,0-1-1,-3-3 2,-3-6 2,1-3 26,2-4 56,-1-3 13,-2-5-28,0-5-65,-1-5-17,3-5-41,1 6-31,0 7 8,1 5-40,-1 10-157,7 26-360</inkml:trace>
  <inkml:trace contextRef="#ctx0" brushRef="#br0" timeOffset="511519.2573">26554 7185 619,'-7'-6'278,"3"4"-178,-9-8-37,3 10-18,4 0 11,-3 4 19,-4 4-35,-1 5-22,-3 7-12,-4 7 6,1 5 14,-3 9 11,2 1-8,-2 10-2,1 9-2,-3 8 1,-1 9-11,4 8 13,2 7-14,0-2 4,7 2 22,3-9 10,1-6-35,8-7-14,2-4 8,4-6-8,2-3 8,3 0-9,-3-4 23,3 5-8,-3-4 0,-1-6-5,3-2-9,-2-5 0,1-1-1,1-7 0,0-3-1,1-2-7,-2-6 8,0-1 1,-2-1 10,1-5-10,-3-2 6,1-3-7,-1-3-2,1 0-16,-2-8-9,2 4-81,-1-4-10,0-8-10,23-47-148</inkml:trace>
  <inkml:trace contextRef="#ctx0" brushRef="#br0" timeOffset="517256.5854">26807 8150 847,'-2'0'160,"0"0"-88,0 0-51,0 1-1,2-1 52,0 3 6,0-3-32,2 0-34,0-3-12,0 2 2,3 1 7,-1 0 0,8 0 3,12 0 13,13-3 4,15-2-5,19 1 7,54-12-1,20-4-4,7-2-14,-54 9-3,-2 3 4,5-1-5,-13 3-1,-48-1 8,-5 6 2,8 1-8,81-7 3,24-5-6,38-12 4,-53-5-2,3-13 2,-13 11-9,-6 4 5,-19 13-4,-68 12-1,-3 2-1,-6 4 0,28-2-1,-13 4 1,0-4 0,7 3 0,2-3 6,12-3-6,5-7 1,7 2 7,-2-2-2,-3 2-6,-12 3 1,-10 4-2,-9-2 1,-12 0-1,0 3 0,-12 0 1,1 0-1,2 0 1,3 0 0,4-3 1,5-1-1,2 0 0,-2 0-38,-3-1-45,-11-2-83,-7 1-98,-67 6-319</inkml:trace>
  <inkml:trace contextRef="#ctx0" brushRef="#br0" timeOffset="518050.6308">27378 8851 27,'0'-4'994,"0"4"-858,0-3-121,3 0-4,2 1-11,-1-2 27,-1 1 13,-1 3-8,0 0-28,1 0-2,2 0-2,2 0 7,5 0 13,6-3 7,2 3-8,-1-1-5,4 1-5,-1 0-2,-2 1 2,0 2-9,-6-3 0,-1 6-7,-5-2-7,-4 1-2,-1 2-5,1 2 6,-1 1 15,0 10 10,3 1 1,3 9 8,2 9 7,-2 3-4,0 4-4,2 5-9,-3 0-8,6 2 8,-4-2-1,2 0-8,1 0 2,-2-5-2,4-4 0,1-10-18,-2-13 0,5-5 18,6-14 0,7-12-18,2-13-66,6-19-30,-1-8-86,-2-15-119,19-106-201</inkml:trace>
  <inkml:trace contextRef="#ctx0" brushRef="#br0" timeOffset="518389.6502">27916 8816 647,'-1'0'198,"1"-1"-72,-4 1-21,2 0 0,-1 1-19,-1 1-49,-2 4-17,-5 8 10,-8 8-14,-5 9 20,-3 10-6,-2 0-10,1 8-8,9-8-5,-3-2 2,5-2-7,-2 1 7,3-6 0,4 0-9,-3-6 8,4 1-8,1-3-9,1-3-40,3-6-25,0 1-14,3-7-23,0-1-17,1-2-61,2-5-1,5-1-10,10-31-131</inkml:trace>
  <inkml:trace contextRef="#ctx0" brushRef="#br0" timeOffset="518855.6769">28101 8508 163,'-1'0'881,"2"-3"-715,1 2-166,6 2-57,5 2 57,8 1 21,10 6 3,10-3 14,2 5-11,-4 2-21,-12 1-6,-10 2-20,-8 5-20,-7-1 40,-9 5 13,-7 8 38,-13 4-4,-10 5 2,-7-4-23,1-2-5,9-11-14,14-6 4,12-13-11,8-5-18,1 1-26,4-2-11,3 5 55,6 0 7,5 8 37,2-7-2,6-2-3,-3-1-15,-3-3-12,0 1-3,-2-4-9,3 2-14,3-1-97,6 1-111,62 3-278</inkml:trace>
  <inkml:trace contextRef="#ctx0" brushRef="#br0" timeOffset="519135.6929">28542 9126 1174,'0'0'164,"1"0"-107,1 0-57,1 3 39,0-3 0,4 1-27,7 1 15,10 2 6,1-1-9,3 3-6,-2-3-4,-3-3-4,-1-3 7,-5-4-6,0 3-11,-8-1-63,-5-2-51,2 0-144,23-35-526</inkml:trace>
  <inkml:trace contextRef="#ctx0" brushRef="#br0" timeOffset="519493.7134">29092 8959 752,'0'-2'218,"0"2"-97,0-2-26,0 2 22,2 0 16,-2 0-58,1 2-58,0-2-17,1 0-39,3 2-14,7 4 53,15-1 27,18-2 21,17-5 5,65-12-16,24-25-19,-113 27 0,-6 2-8,32-9-9,-22 7 4,-15 2-5,-14 5-56,-7 1-32,-7 2-41,-5-3-131,-39-12-538</inkml:trace>
  <inkml:trace contextRef="#ctx0" brushRef="#br0" timeOffset="519824.7323">29330 9063 775,'0'0'170,"1"4"-170,1 6 15,2-2-12,-4 3 39,-4 5 21,2 8 12,-1 7-24,-1 11-6,-4 3-5,-3 6-14,3-2-7,0-1-13,7-5-6,7-8-11,4-6-9,5-10 20,9-5 11,9-10 29,12-10 19,8-12-11,4-7-29,0-5-5,-5-2-14,-11-1-5,-9 6-71,-11 1-49,-9 1-88,-28-38-375</inkml:trace>
  <inkml:trace contextRef="#ctx0" brushRef="#br0" timeOffset="520053.7454">29570 9165 719,'-3'0'339,"3"2"-232,0 2-106,0 6 23,-4 8 6,-2 9 60,-3 18-31,-2 6-23,1 14-17,-2 5-7,-2-1 2,2-2-7,-3-6 5,0-5-11,1 1-1,1-6-25,6-10-83,7-15-129,20-41-367</inkml:trace>
  <inkml:trace contextRef="#ctx0" brushRef="#br0" timeOffset="520815.789">29201 8251 544,'2'0'538,"-2"0"-447,3 0-79,4-2 12,1 0 32,7-6-14,15-3-21,9-9-14,4 2-5,-6 5 7,-10 3-9,-11 6 1,-9 4-1,-6 0 0,-2 2 13,0-2-13,-1 4-9,2 4-21,3 2 30,2 13 0,4 6 12,0 9 6,3 3-18,-3 8 1,-1 2 9,-3 2-9,-2-2 0,-4-6 12,-3-11 7,-1-7-4,-1-10-4,1-8 3,1-3 14,-1-6 23,-1-4 19,-1-5-26,1-4-36,2-9-9,1-6-38,6-9 38,4-5 2,3 4 5,4 5 5,-2 5-10,3 2-1,3 3-1,3-2-1,5-5 1,4 5 5,2-3-3,0 1-2,3 1 1,-2 0 0,-5 3 4,-7 8-5,-9 3-18,-5 8-33,-7 3-72,0 2-111,-3 7-280,-3 23 278</inkml:trace>
  <inkml:trace contextRef="#ctx0" brushRef="#br0" timeOffset="521190.8104">29750 8384 234,'-4'12'168,"1"7"-6,-6 17-80,2 3-11,1 3-17,3-1-54,4-4 0,4-3 0,2-7 21,2-5 6,-1-9-10,-4-4 25,5-8 21,2-2 45,3-12 39,10-9-80,1-8-37,4-4-12,-10 1-9,-2 5 3,-11 5 41,-6 6 35,-6 2-35,-4 4-16,-4 3-5,-3-2 20,-6 6-11,-1 0-28,-3 4-2,5 4-10,2-1 5,7-3-6,4 3-36,3 3-120,4 0-78,2 2-37,24 14-73</inkml:trace>
  <inkml:trace contextRef="#ctx0" brushRef="#br0" timeOffset="521676.8382">30067 7961 574,'1'0'232,"1"0"-137,-1-1-65,2 2-6,0 1 30,0 2-27,5 6 10,2-1 1,2 3-13,-2 5-19,-2-3-6,0 6-9,-7 0-1,-1 1 10,-7 1 33,-4 4 0,-10 1 0,-6-2 5,-2 1-20,2-3-5,6-11 4,10 0-17,8-8-5,3-1-12,3-2-23,3 5-13,2-3 53,2 4 33,6 1 36,1-1-9,4-1-18,-4 0-12,-1-2-9,-2 0-12,-3-1 0,0 0-9,1-2-26,-2-1-145,20-7-389</inkml:trace>
  <inkml:trace contextRef="#ctx0" brushRef="#br0" timeOffset="522114.8633">30341 8575 1004,'-1'0'194,"2"-2"-104,-2 4-74,1 0-16,1 2-1,-1 2-28,2 12 29,-2 7 30,3 8 3,4 10-5,-6 1 11,2 7-9,-3 2 12,0 7 8,-4 6-5,-6 9-23,2 0-2,-5 4-20,-6-4 13,-7 1-13,-7-4-25,-12-7-47,-12-12-74,-15-8-80,-157 27-289</inkml:trace>
  <inkml:trace contextRef="#ctx0" brushRef="#br0" timeOffset="522677.8955">27193 8532 899,'-7'-3'164,"1"3"-130,-8-3-16,1 7 5,-8 11 32,-6 13-4,-9 15-3,-3 21-3,4 11-22,1 12-14,11 7 0,1 56-9,25-98-17,6 48 8,13-3-8,18-14-31,20-11-73,62 1-140,128-73-427</inkml:trace>
  <inkml:trace contextRef="#ctx0" brushRef="#br0" timeOffset="523579.9471">30611 8406 707,'1'0'145,"3"0"-67,5 0 24,4-2 51,4 2-18,-1 0-49,1 2-31,0 2-23,-1 1-11,-6 2-2,0 3-5,-5-1 8,2 5 2,-3-2-13,-2 6-5,-2-1 7,-2 3 2,-2 3-4,-6 2 7,-4 5 1,-4 0 2,-1 1 0,-4 1-21,4-5 0,4-6-15,9-7-12,2-2 8,5-6-16,5-2-37,2-1 42,5 3 30,5-2 35,10 1-1,7-2-1,0-6 5,3-1-7,-5 3-13,-7 1-9,-4 0-8,-6 0 5,0 1-6,-4-1-16,-2 4-88,-1-4-151,-10-12-277</inkml:trace>
  <inkml:trace contextRef="#ctx0" brushRef="#br0" timeOffset="524384.9931">27354 7141 621,'0'0'335,"0"0"-206,0 0-128,0 0 7,2 0 56,-4 0 31,2 0-38,0 0-42,0 0-15,0 0-6,0 0 6,0 0 1,0 0-1,0 0-32,0 0-34,0 0-60,0 0-129,-4 4-263</inkml:trace>
  <inkml:trace contextRef="#ctx0" brushRef="#br0" timeOffset="530318.3325">27358 6912 345,'-1'-4'171,"0"1"-63,-1-3-30,2-1 45,0-1-30,0 1-14,0 0-34,0 0 15,2-1-4,-1 4-10,-1-1-5,1 3-19,2 1 4,-2 1-4,2-3-10,-3 2-11,6-3-1,7 0-9,9-3 8,7 3-1,2 0-5,2 2 6,-6 2 0,-7 4 0,-3 0 0,-8 3 0,-4-1-5,-2-1-18,-3 1-11,0 1 26,-2 1 9,-1 1 18,0 4 12,0 4 15,-3 5 7,-7 3-8,2 5-20,1 1-8,-3 2-7,-2 3 2,-1 2-10,-1-2 5,-1-4-6,1 0 0,-2-3 9,-2-2-8,-1 0 7,1-1-7,-3-1 11,3-3-10,-1-3 8,2-3-9,5-2 5,2-2-5,4-1-1,3-8 2,0-2 5,4 2-5,4-6 8,-1 3-10,1 0 0,4-1-16,-2 0-11,1-3-18,1 1 18,6-4 27,6-2 1,10-2 13,11-5-8,7 4 4,2-2-4,0 2 3,-5 5 2,-4 2-11,-5 1 6,-9 4-4,-7 0-1,-4 0-1,-10 2-1,-1-2 1,-3 2 2,0-2 7,0 0-2,0 0-6,2 0 0,-1 0-1,4 1-1,7 2 1,1-2 8,0 3-7,-1-3-1,-3 1 2,-2 1-1,-3-3 5,-4 0-6,0 1 1,-3-1 6,2 0-5,0 0 5,-2 2-6,0-4 14,3 4-2,-3-2 4,3 0-16,-1 0 0,-2 0-1,3 0-6,-3 0-5,0 0-41,-3-2-80,1 1-75,-23-10-297</inkml:trace>
  <inkml:trace contextRef="#ctx0" brushRef="#br0" timeOffset="531478.3989">27996 7002 528,'0'0'171,"1"-2"-84,-1 2-24,0 0 17,2 0 2,-2 0-5,0 0-7,0 0 7,0-1-11,0 1 7,0 0-13,1-3-3,6-2 0,6-5-45,10-4-11,7-3-1,2 2-7,-2 5 6,-7 0 0,-6 9-5,-8-1 0,-5 2 0,-2 2-7,-2-2 4,0 1-8,0 2-7,4 8 3,4 0-4,1 8 23,1 3 2,7 7-6,-5-1 0,2 4-5,-3 0 2,-1 4 9,-5 5 0,-2 2 8,-3 6 8,-3 0 5,-2 2-7,2-4 2,3-2-2,3-8-14,5-6-5,2-8-14,2-4-4,1-8 23,1-3 9,1-4 21,0-5-19,1-10-11,1-6-80,-1-11-55,-1-6-79,15-87-261</inkml:trace>
  <inkml:trace contextRef="#ctx0" brushRef="#br0" timeOffset="531829.4189">28520 6834 889,'-2'0'213,"2"1"-135,-3 2-59,-1-2-7,2 4 14,-7 6 5,-10 11 25,-5 11 7,-7 8-32,-5 7 1,1-2-13,2 3-8,1-2-4,0 2-1,-1-4 0,2 3-5,2-7-1,1-2-1,5-1 1,-1-7 0,5-3 0,-1-1-15,5-4-34,5-2-17,1-6-21,6-4-92,4-3-106,35-13-191</inkml:trace>
  <inkml:trace contextRef="#ctx0" brushRef="#br0" timeOffset="532663.4666">28808 6877 805,'2'0'235,"0"0"-145,1-4-75,0 1-3,0 3 0,7 3-11,4 1 0,2-1 0,3 3 0,-3 0-1,-3 2-8,-4-2-1,-5-2 9,1 1 6,-2 2 21,2 2 8,5 1 8,2 8-14,1 0-11,1 7-10,2 2-8,-4 4 0,-1 5 0,-2 3-1,-7 7 1,0-2 20,-6 5-2,-7-3 9,-4 9 3,-9 2 7,-1 5-14,-4-9-13,6-4 5,8-13-4,6-14-6,8-13-4,2-7 7,3-6 13,1-7 4,5-8 31,3-16-25,6-11-13,6-10-6,0-6-3,-1 1-8,0 5 1,-3 2 4,1 9-6,-1 6-1,2-3-5,3 7 4,3 2-8,-4-2 8,5 3-7,-3 5 8,-6 4-7,-7 5-7,1 4-19,-8 8-25,1 0-13,-3 2-30,-1 4-60,5 3-85,2 2-40,15 17-88</inkml:trace>
  <inkml:trace contextRef="#ctx0" brushRef="#br0" timeOffset="533061.4894">29283 7439 211,'-2'7'90,"1"2"14,-2 13-55,1 0 40,4-1 35,1-1-41,2 5-29,4-6-8,1 2-4,-3-4-9,1-10-9,-2-4 9,-1-3 74,2-3 67,0-14-41,6-9-91,3-13-24,-1-2-7,-3-5 2,-6 6-6,-3 6-6,-3 8-2,-3 9-8,-1 5-15,-3 7 4,-2 3 5,-1 4 15,-5 3 0,-4 7 0,-7 5-20,-1 3-78,8 2-86,-17 30-277</inkml:trace>
  <inkml:trace contextRef="#ctx0" brushRef="#br0" timeOffset="536109.6637">31419 7289 507,'0'-3'113,"-2"3"-28,0-3 50,2 0 24,-1 3-30,1 0-51,0 0-51,0 3-27,0-2-10,0 1-1,0-2-7,1 3-15,3 0-10,3 3 38,8 4 5,13 6 62,6 6 11,2 5-5,-1 1-13,-4 2-11,-6 4-22,-6 3 1,-3 8-22,-3 13 20,-3 8 3,0 22-10,4 6 13,-2 2-9,3-3-11,2-11-6,-3-7-1,-1-7-1,-7-6-5,-8-7-7,-10-5 4,-20 6 9,-26 5-39,-80 41-154,-134 61-301</inkml:trace>
  <inkml:trace contextRef="#ctx0" brushRef="#br0" timeOffset="550028.4599">13904 10559 495,'-1'-3'137,"0"2"-55,-4-5-4,4 2 18,-3-3 32,3 1-19,0 0-4,-1 2-30,2 2-27,0 0-31,2 0-11,-1 2 0,-1-1 1,1 1-7,1-3-12,1 3 0,4-1 12,5-4 0,7-1 1,-2-1 1,3 3 4,-7-2-6,-2 4 0,-3 1 0,-3-2 0,1 3 0,-2-4 0,2 4-1,-1 0 0,1 4-6,3-1-5,1 4-8,2 2-2,-2 6-7,1 2 10,2 7-2,-1 5 21,-1 2 6,-2 7 3,1 6 6,0 8 3,1 8-6,1 7 3,3 4-1,4 0-13,-1 1 5,3-11-6,-2-15-1,1-8 1,1-10-13,-6-9-2,-1-11-8,0-1-53,-1-8 52,1-11-3,4-13-129,34-103-310</inkml:trace>
  <inkml:trace contextRef="#ctx0" brushRef="#br0" timeOffset="550357.4787">14436 10380 871,'-7'-3'177,"1"3"-91,-4 0-64,0 8-11,-8 3 28,-4 13 12,-10 12-9,-4 14-8,-3 8-2,2 6-23,3-2-3,4-6 3,3-5-8,8-6-1,-1-6 1,7-2 9,1-6-10,-1-3-4,7-5-8,0-9-23,3-6-5,3-4-49,3-4-41,1 0-82,2-1-79,48-21 23</inkml:trace>
  <inkml:trace contextRef="#ctx0" brushRef="#br0" timeOffset="550905.51">14853 10534 943,'-4'-2'185,"4"0"-95,-3-2-44,3 3-5,1 1 46,-1 1 1,-1-1-41,-1 2-47,-1 2-29,0-1-14,-5 10 43,-9 6 7,-11 22 10,-13 11 2,-9 10-7,-2 3-4,4-10 1,9-14-8,13-12 10,9-13-10,9-8-1,7-5 0,2-3-7,1 0-17,1-3-21,3 3-42,7 4 33,4 4 54,9 5 21,3-1-3,5 4-8,-4-2-4,-2 1 2,-4 2-7,0-1 5,-3 0-5,4 0-1,-1-2 2,3 3-1,3-6-1,-4 2 8,3 0-7,-4-4-1,-2-2 6,-3 3-6,-6-4 0,-3 0-7,-4-2-46,-1 0-58,-6-1-48,-3 1-118,-9-4-103</inkml:trace>
  <inkml:trace contextRef="#ctx0" brushRef="#br0" timeOffset="551597.5496">15277 10873 361,'-1'0'287,"-1"0"-173,-1 0-38,1 4 26,1-4 59,1 0 2,0 0-38,0 0-46,1 0-35,-1 0-25,2-4-8,0 4-11,-2 0 0,0 0-9,1 0-3,-1 0-3,2 4-18,1-4 24,4 3 9,6 0 12,8 1-2,5 3 4,4-7-8,-1 0-5,3 1 7,1-1-8,4 1 9,0-1-7,-1 0-1,-5 3 7,5-6-7,12-6 9,14-8 4,67-33-14,36-21 2,-11 2 4,-116 53 0,-10 4-5,-9 5 0,20-12 1,-18 9-1,-14 4 8,-8 6-9,-5 0-14,-9 2 4,-6 2 4,-14 4-32,-8 6-74,-1 0-98,-54 24-324</inkml:trace>
  <inkml:trace contextRef="#ctx0" brushRef="#br0" timeOffset="552077.577">15929 11114 780,'0'0'215,"0"0"-167,0 1-48,2 0-8,2 3-5,-4 2 1,4 4-1,-1 8 13,-1 5 24,-2 11 7,-4 7 17,-1 3-21,-8 5 5,-4-4-13,-2-3-19,-7 1-3,-2-8-33,-2-3-24,2-10 23,6-9 20,5-3 17,9-6 22,8-5-22,4-6-29,6 1 29,8-1 10,5-2 19,12-4 8,6 0-7,0-1-7,-1 8-7,-5 0-2,-7 1-13,-8 2 0,-3 1 1,-5 0-2,-3 2-12,-4 0-39,-2-2-24,0-6-38,3-3-149,16-40-88</inkml:trace>
  <inkml:trace contextRef="#ctx0" brushRef="#br0" timeOffset="552684.6118">15667 10081 754,'-2'-4'192,"0"2"-57,0-6-69,6 6-31,0-3 4,2-1-29,5 5-10,4-2-1,1 6-17,4 4 18,-3 8 3,0 7 8,-1 2-11,-2 9 0,-2 3 6,-2 6 6,-4 6 4,0 4-2,-4-4-8,-4 0 1,-1-5-7,-5-10-30,4-12 29,2-14 1,1-7 33,2-6-5,-1-12-28,0-10-37,5-18 29,4-11 8,5-2 0,2 1 6,4 4 0,-6 15-6,2 4 0,1 9 1,-2 0 8,6 3-7,1 5-2,4-1 0,-4 8 0,-1 6-10,0 1-58,-1 9-131,-3 5-125,-6 44-226</inkml:trace>
  <inkml:trace contextRef="#ctx0" brushRef="#br0" timeOffset="552992.6294">16139 10396 211,'2'10'117,"-1"0"11,7 6-58,-1 0-29,7-8 1,7-8 21,9-7 48,4-12-29,2-8-22,-5-6-6,-4-1 15,-11-2-3,-4 5-6,-7 4 35,-8 3-8,-7 9-32,-6 6-31,-9 5-7,-9 9 8,-8 9-4,-4 5-15,2 4-6,14-1-70,8-2-91,12-3-58,8-1-84,2 21-239</inkml:trace>
  <inkml:trace contextRef="#ctx0" brushRef="#br0" timeOffset="554239.7006">15189 10516 259,'-4'-1'147,"2"-2"-106,-6-1-4,2 2 19,-1 0 20,0 1 20,1-2-12,3 3 8,1-1-7,2 1-4,2 0-7,-2 0-16,0 0-10,0 0-7,3 0-19,-3-3-8,3 3-14,0-2-1,1 2 1,-4-1 18,3 1-5,5-3 10,5-2 16,6 0 21,6-8-12,4 2-17,3 3-8,-6-2-11,0 6-11,-9 2 1,-3 2-2,-5 2 0,-4 0-6,-1-2-2,-4 2 8,0 0-1,0-2 2,1 0 0,-1 0-1,0 0 2,0 0 5,1 0-5,1-2 4,0 2 0,1 0 0,-3 0 0,0 0-6,0 0-1,-2-2-33,2 2-41,-1 0-27,-3-2-51,-27-26-600</inkml:trace>
  <inkml:trace contextRef="#ctx0" brushRef="#br0" timeOffset="556118.8082">2381 10973 455,'0'0'28,"0"4"-28,1-1-33,2-2 23,-3 5-5,0-4 0,3 0 9,-2 2 6,0-2 0,3 4 1,-3-3 13,0-3 13,1 0 16,0-2 38,0-2 24,-2-1 12,3-9 0,1 2-51,-1-6-15,0 3 2,-3 1-14,0 4-27,-3 4-6,0 0 0,3 5 18,-3 2-24,2 2-5,-2-2-13,3 1 11,-2 2-4,2 2 2,0 4 9,2 3 1,1-1 5,1 3-6,-1-4-2,2-5-7,-2-2-15,2-4 18,-4-4-6,3-2 12,-1-6 27,1-11 5,-1-5-13,-1-5-7,-4 3-3,-1 11 5,-1 5-8,-1 11-6,2 4 6,2 3-14,-3 4 1,1 6-4,-2 8 11,-1 8 1,2-2-1,4-4 0,0-7 0,3-10-1,-2-4-10,2-3 11,0-3 9,0-1 2,-1-1-11,0-8 12,1 0 6,0-4-12,-2 3-5,-1 9 1,0 2-1,-2 6-1,-2 1-23,1-3 23,1 1 27,-4-2-4,3 0-10,-1 3-13,4-2-5,0-1-2,0 2-11,3 2 10,-2 0 1,2 4-1,-3 0 8,3-2-1,0-4 0,-1-4-10,0 0-4,1-3-15,1-2-63,25-41-162</inkml:trace>
  <inkml:trace contextRef="#ctx0" brushRef="#br0" timeOffset="561760.1309">16944 11436 192,'-3'-1'758,"1"1"-560,-1 0-125,0 1-50,0 5-14,0-3 12,1 1 7,1-3-13,-2 0-3,2 6-6,1 2 2,-3 4-2,0 6 1,-3 3-6,-3 8 0,-9 9 15,-6 6-16,-10 9-117,-5 6-113,-70 66-323</inkml:trace>
  <inkml:trace contextRef="#ctx0" brushRef="#br0" timeOffset="563144.21">17913 10687 458,'-7'-8'296,"-2"2"-61,-3-10-61,0 8-48,5-2 6,-1 3-12,3 1-21,5 4-25,2 0-47,-1 0-27,3 2-45,8-2 37,11-1 8,15-4 11,14-5-1,6 3-8,-1 1 7,-9 2-9,-7 6 1,-8 2 0,-5 2-1,-5 0 1,3 0-1,-2 3-15,0-4-34,-4 1-35,-1 3-20,-7-6-35,-5 0-55,-5 1-71,-32 4-25</inkml:trace>
  <inkml:trace contextRef="#ctx0" brushRef="#br0" timeOffset="563456.2278">18004 10709 623,'-1'-3'214,"-2"3"-38,-1-1-97,0 2-17,3 3-5,-4-2-12,2 4-17,-1 8 1,-2 13-5,-4 18 1,4 12 1,0 7-19,4 2-6,0-6 12,4-5-5,0-6-7,-2-7 13,-2 3-13,-3-6 5,1 0 3,-3-2-9,4-7-27,0-8-32,3-12-28,3-10-60,0-9-49,8-11-29,31-97-369</inkml:trace>
  <inkml:trace contextRef="#ctx0" brushRef="#br0" timeOffset="563649.2389">18010 11096 126,'-3'-6'309,"-1"5"-98,-3-5-1,2 4-30,1 2-45,8-4-51,-3 4-64,4 0-20,5-6 0,7 5 6,14-5 10,17-1-7,7 1-3,2 4 0,-7 4-6,-9 6-26,-11 3-70,-13 2-79,-8 4-83,-38 53-110</inkml:trace>
  <inkml:trace contextRef="#ctx0" brushRef="#br0" timeOffset="563887.2524">17902 11596 819,'0'0'258,"0"0"-201,4 3-57,3-2 0,4 2 46,5-2 26,11 1-17,13-2-5,4 3-25,11-6-11,4 3-5,-2-3 4,-6-4-12,-7 2-1,-11-3-1,-9 5-57,-13 0-44,-7 2-33,-8 1 25,-42-12-354</inkml:trace>
  <inkml:trace contextRef="#ctx0" brushRef="#br0" timeOffset="564928.3121">17616 10464 626,'-1'-5'168,"-1"-3"-69,-1-11-34,-3 3-19,2-4 44,0-3 17,-1 5-20,-1 2 6,2 2-38,0 3-1,1 6-1,2 0-10,1 4-13,0-2-3,1 3-7,2-1-8,-3 1 1,0 0-7,2 0-6,3 0-11,4-3-4,17 0 3,13-3 12,13-1 9,13 0 1,9 0-2,50 1-7,12-5 7,4 11-7,-100 2 0,-4 1 0,0 3 4,34 0-5,-13 1 0,-4 4-1,-14 0-1,0-2 2,-3-3 1,0-6-1,2-4 6,0-3 4,-4-5-9,-7-2 11,-9 6-4,-9 3-7,-8 2 17,-2 0 44,-2 0 14,-3-2-26,-6-5-50,-8-8-13,-5 0 2,-3-5 11,0 1 20,1 5-2,5-6-7,2 1-10,5 0-2,0 0 2,1-3 2,4 6-3,1 1-2,4 4 2,1 5-1,2 5-7,2 1 8,0 3-9,0 3-20,2-2-22,6 3 0,7 8 47,15 4 4,13 6 0,2 4 7,3 4-5,-7 0-2,-7 4-1,-8-2-12,-6 4-1,-8-3 4,-2 1-1,-2 0 5,-6-2-1,-4-2 5,-6-3 2,-4-4 0,-1 1 7,-12 2-6,-6 2 10,-8 3-11,-6-1-57,6-4-89,12-2-74,11-3-112,33 26-254</inkml:trace>
  <inkml:trace contextRef="#ctx0" brushRef="#br0" timeOffset="565304.3336">19216 11181 922,'0'-4'233,"0"4"-92,8-10-96,3 3-30,6-2 6,9-8 21,12-1-9,11-1 9,10 3-11,4-1-14,-13 7-16,-9 1 5,-9 8-6,-7 2 0,1-1 0,5 4 2,4-8 7,0 1-8,-1-1-1,-4-2-18,-9-1-48,-2-3-47,-8 5-73,-10-16-157</inkml:trace>
  <inkml:trace contextRef="#ctx0" brushRef="#br0" timeOffset="565771.3603">19205 11655 532,'0'3'457,"0"-3"-420,2 0-37,1 0-58,1 0 58,8-3 72,6-3 58,10-1-68,8-3 19,4-6-42,4 4-2,1 1-11,1-2-5,0 3 1,2-2-1,-1-2-7,-2 2 5,2 1-7,-4 5 12,-6 1-4,-9 4-11,-11 2-9,-8 1-1,-2 2-7,-5-2 7,-4-2 1,2 2 2,0-2 10,0 0 1,-3 0 1,3 0-2,0 0-11,-4 0 7,4 0-8,0 0-30,0 1-39,-3-1-42,-1 7-30,1-3-60,-7 6 55,-30 28-182</inkml:trace>
  <inkml:trace contextRef="#ctx0" brushRef="#br0" timeOffset="568648.5249">10683 11356 354,'-2'0'243,"2"0"-129,-1 0-62,1-2 5,1 2 36,1 0 15,0-2-39,-1 2-27,0-2-16,-1 2-10,2-1-4,-2 1-1,2-1-11,1-5-23,3-8-120,11-35-208</inkml:trace>
  <inkml:trace contextRef="#ctx0" brushRef="#br0" timeOffset="569655.5824">2480 12036 315,'0'0'189,"-2"-1"-83,-1-2-37,-2-1-27,-1-2 8,2 0 17,-1 2-22,2 1-33,1 3-12,2 0-112,6 0-148</inkml:trace>
  <inkml:trace contextRef="#ctx0" brushRef="#br0" timeOffset="603087.4946">2390 11990 84,'0'0'225,"-1"0"-164,1 0-43,0 0 23,0 0 73,-1 0 18,1 0-29,0 0-32,0 0-8,0 0 1,0 0-11,0 0-14,0-3-9,0 3-6,1 0-6,-1 0-9,-1 0-3,1 0-6,0 0 0,0 0-1,0 0-8,0 0 9,0 0 9,0 0 12,-7 6 6,2-9-4,1 0-2,-4-1-6,1-4-14,-2-6-1,1-2-7,2-3-19,2 2 7,0 2 19,1 6 12,3 3-3,-2 4-9,2 2-7,-1 2-2,1-2-7,-2 2 2,2 0-13,-1-2 12,1 2 14,-2-2-1,2 0 1,-1 2 1,-1-2 0,2 2 1,-1-2-1,1 4 0,0-3 0,3 2 1,0 4-1,3 1-3,1 0-119,-1-3-110,0-4-86,15-23 37</inkml:trace>
  <inkml:trace contextRef="#ctx0" brushRef="#br0" timeOffset="607632.7546">20820 11632 787,'-5'-10'107,"1"4"-37,-2-6-2,3 7-19,1 2 19,2 2 14,0 1-22,0 0-24,0 0-6,0 1 30,0-1 14,-2 0-7,1 3-20,0-2-23,-1 2-24,2-2-15,-3 5-17,0 6 28,-6 11 4,-2 13 10,-2 8 5,3 1-7,0-3-7,5-2 5,7-2-6,2-2 0,5-2 5,3 3-4,3-6-1,7-1-1,5-5-7,3-9 8,4-9 8,6-8 9,-1-10-1,2-7-8,1-6-8,1 0-2,-6 0-20,0-1-20,-10 4-23,-3 5-16,-11 2-30,-7 2-60,-10-23-156</inkml:trace>
  <inkml:trace contextRef="#ctx0" brushRef="#br0" timeOffset="607892.7694">21005 11693 856,'0'0'222,"-2"0"-113,2 0-82,0 3-27,0 5 0,2 10 11,2 14 55,-1 11-9,0 15-17,0 6-19,-1 4-6,-5-3-6,1-1-7,-2-3-1,2-2-1,-1-5-21,3-8-64,3-9-59,-1-6-81,2-15-95,17-42-43</inkml:trace>
  <inkml:trace contextRef="#ctx0" brushRef="#br0" timeOffset="608352.7958">21270 11803 1027,'-2'0'179,"4"0"-98,-2-3-29,2 0 29,1 3-10,6 0-50,13 0-3,12-3-2,14-1 2,9 1 2,0-3-19,-4 2 7,-11 4-8,-11 4-6,-5-2-34,-10 0-28,-6-2-1,-3 2-7,-4-2-7,-3-2 10,-1 2 28,-3 0 12,-2-2-81,-5 2-30,-2 0 63,-5 6 54,-7 5 22,-4 9 5,0 8 63,-1 1 12,3 3 18,5 1-45,5-8-6,4 5-3,4-7-12,3-1-6,0 1-4,-1-5-16,2 2 10,-1-4-5,1-3-6,-1-3-23,3-4-43,1-8 14,6-8-68,8-14-234,79-82-96</inkml:trace>
  <inkml:trace contextRef="#ctx0" brushRef="#br0" timeOffset="608588.8093">21654 11909 64,'9'-2'191,"-4"-1"4,7 2 6,-10 2-87,-2 2-59,-2 2-1,-2 3 47,0 10 46,-3 8-21,0 7-38,1 5-49,5 2-6,4 1-9,4 1-6,8 0 3,2-6-3,2-3-12,3-11 0,3-7-6,-1-11-37,6-10-56,9-15-66,6-12-172,86-116-303</inkml:trace>
  <inkml:trace contextRef="#ctx0" brushRef="#br0" timeOffset="609035.8349">22334 11649 812,'0'-1'253,"-3"-2"-95,-3-2-49,1 1-13,-1 3-16,-4-2-62,-3 7-18,-2 5 0,-11 16 3,-8 11 4,0 9-6,3 1 0,5-5-1,13-4-6,10-8-1,3-5-5,3-4 0,7-8-5,4-5-28,7-1-24,5-12 36,1 0 11,0-3 16,-7-1 5,-7 0 1,-9 6 15,-4 2 15,-3 4 17,2 0-25,-2 0-22,-5 8-5,-3 0 5,-3 15 7,-5 7 0,7 4-6,3-1-2,5-1 1,2-3 0,4-3 0,3-4 0,3-3 1,2-3 6,5-3 4,2-1 4,2-6-5,2-4-10,4-5-16,2-6-94,4-3-122,47-35-148</inkml:trace>
  <inkml:trace contextRef="#ctx0" brushRef="#br0" timeOffset="609382.8547">22568 12309 274,'0'3'206,"-1"7"-125,-1 10 67,1 4-4,1 7-24,0-3-49,4-4-32,2-3-18,3-2-6,6-8 7,0-4 22,0-3-7,-2-11 8,5-4 3,-3-8-19,-2-4-17,1-3-6,-5 1 1,-5 5 20,-3 7 23,-2 7 19,-1 4 1,0 2-2,-4 0-26,-5 2-17,-2 0-2,-6 1-13,1 2-4,4-1 6,3 1-11,6-5-1,5 3-130,2 1-334,-7 0-303</inkml:trace>
  <inkml:trace contextRef="#ctx0" brushRef="#br0" timeOffset="610448.9157">20547 11348 354,'2'0'166,"-1"-3"-82,2 0 44,2 3 53,0 0-37,1 0-25,6 0-8,10 0-11,10-6 1,15-2-25,20-5-14,62-15-17,35-10-18,9 0-9,-49 20-5,-18-8-2,-14 18 1,-52 3 3,-2 2-15,-4 1 6,33-2-6,-4 1 1,-6 1 0,-5 0 5,-9 0-6,-10 2-1,-9 0-17,-9 0 2,-3 2-1,-6 0 11,-3-2-4,-3 2-1,0-2 10,-2 0 1,2 0-1,-1 0 1,1 0 0,0 0 1,0 0 4,1 0-5,4 0-16,6-4 7,8 0 9,3 0 0,5 0 1,-3 0-1,1 2 0,-3-2-1,-2 3 0,-10 1-8,-5-1-11,-4 2 4,-2-1-7,1 0-1,-2 0 5,-1 0-32,-3-1-72,-7-5-93,-50-19-357</inkml:trace>
  <inkml:trace contextRef="#ctx0" brushRef="#br0" timeOffset="610799.9358">21497 10167 730,'0'0'210,"-2"0"-132,2 0-78,0 2 6,0 0 3,2 4 1,3 7 38,4 9 12,-1 10-1,0 5-10,-1 8-5,-4 0-1,0 2-23,-3-5 8,-4 1-14,2-4-7,-1-4 2,3-3-7,3-3-2,3-3-107,12 3-122,51 2-380</inkml:trace>
  <inkml:trace contextRef="#ctx0" brushRef="#br0" timeOffset="611521.977">23349 10467 892,'-2'0'162,"2"0"-112,0 0-41,0 0-8,0 3-1,0-3-70,2 3-231,7 14 1</inkml:trace>
  <inkml:trace contextRef="#ctx0" brushRef="#br0" timeOffset="612447.03">23761 10221 451,'-4'-3'218,"0"-1"-31,2-6-76,-4 0 0,2-4-25,-2 1 13,1-3-29,0 6-17,0-3-16,-1 1-4,-2 1 5,-3-1-13,-1-1-25,-6 6-1,-3 3-13,-1 6-2,-2 6 14,8 7-5,-4 6 5,5 6-5,0 8 1,3 2 5,3 3 0,3 2 1,8-6-1,2-2-8,7-4 0,4-6 9,4-3 1,1-6 0,6-7 8,4-9 4,4-7 13,3-9-13,-2-5 5,-2-5-6,-7-3 0,-9-1-3,-4-1 0,-5 2-3,-7 4 3,-1 4 2,-3 4 1,3 5 9,-3 10 15,3 0-17,0 6-19,0 0-21,-1-3-6,1 7-17,-2 3 14,2 14 20,-7 11 10,1 8 16,-8 10 4,0 3-4,1 6 2,1 3-4,1 3-1,4 5-2,3-6-10,4-2 0,2-10 0,1-7 7,4-15 1,-2-11-3,2-14 4,-1-6 5,5-8 23,9-16 2,13-13-16,3-12-24,3-6-9,-5 6-49,-8 2-56,-6 13-62,-3 6-64,-2-26-259</inkml:trace>
  <inkml:trace contextRef="#ctx0" brushRef="#br0" timeOffset="612912.0566">23057 11367 656,'0'0'276,"0"0"-133,0-3-35,2 3 15,0-3-24,13-2-44,8-6 22,18-4-5,17-3-11,12 0-13,6 1-16,4-3-7,50-5 7,27-3-8,9 5-18,-68 13 6,-16 9-11,-41-2 0,0 3 7,84-1-8,-87-1 0,-8 1-17,37-3-23,-17-1-7,-14 0-5,-10-2-34,-14-1-1,-6-4-19,-33-39-251</inkml:trace>
  <inkml:trace contextRef="#ctx0" brushRef="#br0" timeOffset="613482.0891">23295 11649 738,'-2'-1'230,"1"1"-100,-1-3-47,2 6-11,-1-2-26,-1 4-35,1-1-11,-5 8-11,-2 13 11,-3 12 9,0 6 2,-1 7-5,3-4-6,5 2 1,1-3-1,3 1 1,3 0 0,1-1 0,2-4 8,4-10-9,1 0-8,5-10-57,7-10-22,4-7-39,4-9-27,52-47-132</inkml:trace>
  <inkml:trace contextRef="#ctx0" brushRef="#br0" timeOffset="613878.1118">23501 11759 898,'-2'-1'240,"2"1"-137,2-4-77,-1 4-19,1-3 35,2 3-18,8 3-10,6-2-5,6 3 0,9 3 12,-3 0-12,-4 7 0,1-1 1,-3 3 4,0 2-7,0 3-6,-6-1-1,-5-1-1,0 3-6,-4 0 7,-2 5 0,-3 5 0,-4 7 1,-3 1 5,-2 4 2,-1 1 1,0-4 0,-1-3-2,3-6-7,2-9-47,2-10-96,0-9-44,2-14-5,12-75-587</inkml:trace>
  <inkml:trace contextRef="#ctx0" brushRef="#br0" timeOffset="614167.1284">23898 11612 1055,'0'0'200,"-2"0"-127,0 0-52,1 2-9,1 0-12,-3 4 0,-2 8 0,-9 13 5,-6 7 10,-4 13 4,-6 2-7,-2-4-4,-1 0-2,1-8 1,6-3 2,2-5-9,6-3-1,4-5-68,5-1-96,5 1-189,14 1-219</inkml:trace>
  <inkml:trace contextRef="#ctx0" brushRef="#br0" timeOffset="615907.2278">24062 12019 334,'0'0'143,"0"0"-77,-2-3 36,2 1 15,0 0-32,0 2-25,0 0-15,0 0-10,0 0 22,-1 0-2,1 2-4,0-2 11,-2 0 8,2 0-2,0 0 1,-1 0 1,1 0-1,0 0-12,0 0-15,0 0-9,0 0-4,0 0 2,0 0-5,1 0 1,-1 0-5,0 0 1,-1 0-10,1 0 1,0 0-4,0 0 1,0 0-10,0 0 0,0 0 0,0 0 0,0 0-1,0 0 1,0 0 0,0 0 0,0 0-1,0 0 0,0 0 0,0 0 0,0 0 0,0 0 1,0 0 1,0 0-2,0 0 2,0 0 4,0 0 0,-6-5-6,4 1 0,-1 3 19,3-3 13,0 4-11,0 0-15,0 0-6,0 0-1,0 0-7,1 0-2,-1 0 2,0 0 7,2 0-9,-2 0 10,0 0 6,0 0 2,0-3 5,0 3 1,-2 0-1,1-3-2,-4-1-11,1 1-1,3-1 0,1 4 0,-2 0-9,4 0 1,-2 0-2,0 0-2,1 0-7,2 0 4,-3 0 4,0 0 3,1 0 7,-1 0-8,2 0 9,4-3-14,3 0 11,10-1 4,10-5 15,3-1-5,-2 4-9,-4 0-1,-10-1 0,-4 6 0,-4 1-6,-6 0 5,-2 0-6,0 0 7,-1 1 5,0-1 4,-1 0-3,0 0-5,1 3-1,1-3-1,0 0 0,0 0 0,0 0-5,0 0-2,0 0-8,1 0-22,-1-3-14,0 2-14,2 1-18,-4-4-59,2 0-191,-11-15-477</inkml:trace>
  <inkml:trace contextRef="#ctx0" brushRef="#br0" timeOffset="616733.2751">24475 12019 612,'0'0'194,"0"0"-124,0 0 41,0 1 30,1-1-36,1 0-42,-2-1-33,3 1-18,0 0 3,4 0 26,7 0 19,2 0-3,6-3-6,2 1-11,9-2-14,5 0-7,2-5-5,1-1-13,-4 6 5,-7-2-6,-10 4-6,-5 2-22,-7 0-26,-4 2-27,-1-2-41,0 0-107,-12-13-270</inkml:trace>
  <inkml:trace contextRef="#ctx0" brushRef="#br0" timeOffset="617174.3004">24547 12210 1011,'6'-1'110,"1"1"-89,3-3-21,5 1 45,6 2-12,-3 2-15,2 2-12,-4 4-6,-2 6-14,-3-2-4,-4 9 4,-6 1 14,-6 7 12,-8 7-2,-7 6 11,-10 2-7,-4 1-1,3-8-2,4-5-11,8-9 0,7-11 0,6-2 0,3-10 0,7 0 1,1-3-1,4 0 1,3-1 2,12 2 66,10-4-12,5 4-39,1 0-6,-1 1 15,-3 1-6,-5-4-11,-7 1-4,-5 1-6,-7 1-21,-3-4-28,0-3-32,-5-11-57,-1-9-155,-14-85-253</inkml:trace>
  <inkml:trace contextRef="#ctx0" brushRef="#br0" timeOffset="617721.3317">24479 11416 546,'0'-1'213,"2"-2"-98,0 1-14,-1 1 7,2 1-26,3 0-22,8 0 8,2 3 2,4 0-19,1 1-15,-4-1-18,3 0-7,0 4-4,3 3-7,-1 3-15,0 8 7,-5 7 1,-3 4-4,-5 5 10,-5 4 1,-4 0 7,-4-3-7,-5-9 0,1-6 5,-1-5-3,3-11 10,0-2-11,-2-5 29,0-5 2,2-5-11,-1-8-21,3-5-15,2-3 3,2 2 5,6 0 7,2 5-7,5-1 7,7-5 10,10-2 2,4-6 5,6-1-5,-1 2-6,-1 2 0,-8 8-6,-6 6 0,-14 5-23,-6 8-45,-4 3-53,-2 3-91,-2 4-320,-26 35 56</inkml:trace>
  <inkml:trace contextRef="#ctx0" brushRef="#br0" timeOffset="618046.3503">24896 11754 181,'4'10'168,"-1"1"-15,1 11-28,2-4-10,-2-5-14,2-3-7,2-3-28,1-4-19,2-6 13,2-8 27,0-4 3,0-10-41,0-5-16,-7-2-7,-3-4-4,-6 3-22,-3 2-1,-3 8 1,-1 9 6,2 9 5,-1 5-11,-5 5-7,-2 12-1,-4 10 8,-1 7 2,0 4-2,5 2-13,6-10-65,6-7-56,8-2-119,28-1-127</inkml:trace>
  <inkml:trace contextRef="#ctx0" brushRef="#br0" timeOffset="619044.4073">25205 11573 539,'0'0'184,"0"0"-47,0 0 1,0 0 6,0 0-9,0 0-38,0 0-28,0 0-43,1 3-26,5 2-16,1 7 16,7 7 10,6 5 2,1 10 2,-2 6-13,-2 5 6,0 6 10,-3 7 5,-3 3-5,1 1-5,-6 3-11,-5-3 14,-2-3-7,-5 0-8,-9 8 1,-1-1 8,-10 5 0,-4 5 3,-5-5-12,-2-9-1,5-6-18,11-15-28,-1-8-25,11-14-34,8-8-47,-1-13 60,29-66-39</inkml:trace>
  <inkml:trace contextRef="#ctx0" brushRef="#br0" timeOffset="619518.4345">25472 11354 777,'0'-4'264,"6"-1"-129,4-5-65,0-3 17,2 1 6,2 2-30,0 4-37,3 6-17,1 3-4,-2 8-5,0 0-6,-3 5-3,-4 3-9,-6 2 2,-4 5 8,-9 5 8,-8 4 0,-3 2 0,-6 1-27,5-4 2,3-7 1,9-12 7,8-1 10,3-10-14,5 2 21,3-3 7,6 1 56,1 1 8,3-10-26,3 0-15,-1 0-17,3-6-8,2 1-5,-6 1-41,-2 0-37,-8 4-42,-10 3-28,-27-18-302</inkml:trace>
  <inkml:trace contextRef="#ctx0" brushRef="#br0" timeOffset="620194.473">24493 11261 481,'0'0'206,"0"0"-127,3-1 86,-3-2 47,1 2-31,4-4-77,0-4-95,3-3-3,0 2 9,-2 1 13,4 2 4,-4 3-32,6 1 7,6 2 5,13-2 21,13-3 0,14-4-7,9-3 5,9 3 5,0-6-3,1 3-3,-6 3-13,-14 1-5,-6 6 4,-7 3-8,2 1 1,-3-1 0,-1 0-8,-3 0 5,-8 0 0,-11 0-5,-9 0 7,-6-1-7,-5 2 6,-2-2-7,-1 1-6,2 1-6,-2-1-40,3 0-88,-3 2-64,3 0-135,-10 4-378</inkml:trace>
  <inkml:trace contextRef="#ctx0" brushRef="#br0" timeOffset="622032.5782">26265 10593 656,'-1'0'116,"-1"-3"-86,-1 0-23,-2 1 4,1 0 41,0-2 31,-1 2-20,2 0-29,3 2-11,-3 0 7,2 0-5,-1 0-7,2 0 5,0 2 5,0-2 2,-3 0 5,-1 0-2,-3-2-12,3 2-12,-5 0-3,2-2 4,4 2-4,-1 0 3,3 0-3,-1 2-5,0-2-1,0 2 0,-2 0-7,-2 2 5,0 0-5,-4 3 7,2 0 1,-1 2-1,2 1-1,-4 2 1,1 1 0,-3 3 0,2 3 0,-4 6 0,0 2 0,3 0 0,-5 5 1,3 1-1,1 2 1,4 0 1,-3-1-2,3 4 0,0 2 1,3-1-1,0 1 0,-3-7 0,5 0 1,-1-3 4,0-2-4,4-2-1,-1 3 1,2 1-1,0 0 2,2 2-1,1-1 0,2-6 0,-1-1 0,1-6-1,3-3 1,-5-4 1,2-1 5,-2-1-5,0 1-2,1-3-5,4 5-32,-4-4-19,2 2-5,4 2-22,-3-1-40,3-3-139,14-5-388</inkml:trace>
  <inkml:trace contextRef="#ctx0" brushRef="#br0" timeOffset="622746.619">26326 11140 905,'-1'0'279,"1"-2"-161,0 0-73,0 2 42,0 0 23,1 2-32,1-2-50,4 0-27,1 0-1,10 2 6,5-2-4,5 2 14,1-2-2,-1 3-5,-6-3-8,-4 0 1,-4 0 4,-1-3-6,3-1-41,1-2-29,-1-1-56,5-4-47,-3-6-43,13-36-145</inkml:trace>
  <inkml:trace contextRef="#ctx0" brushRef="#br0" timeOffset="623281.6496">26969 10581 787,'-1'-2'308,"1"0"-148,-3-2-107,3 6-13,0-2 1,-3 2-26,3 0-15,0 4-27,0 6 27,0 9 6,-2 9-6,-6 5-6,-3 4-51,-10 6-35,-3 0-53,-4 2-91,4-6 2,5-6 87,8-13 99,10-9 17,8-6 31,11-7 3,7-4 54,8-6 12,2-5 57,-4-1-24,-3 2 30,-4 6 0,-9 4-24,-3 4-35,-3 4-16,-2 2-24,-1 6-31,-3 4-2,-1 13 0,-4 8 12,-5 10 1,-5 2 5,-2 4-3,-1-3-4,2-4-1,3-7-2,1-7-7,7-8 0,2-10-1,2-5 0,4-6-12,7 0 12,11-9 32,7-7 1,7-8-33,-1-8-43,-3 0-71,-4-1-71,18-55-155</inkml:trace>
  <inkml:trace contextRef="#ctx0" brushRef="#br0" timeOffset="624091.696">26657 10504 731,'0'-1'239,"0"1"-110,-3-3-17,3 2 29,5 1-19,-2-3-61,11-3-60,9 1 40,13-7-1,12 3 2,0 0-7,-2 2-16,-6-1 1,1 4-8,3 0-2,0 0-1,8 2-8,-3 1 8,0-2-9,-8 1 0,-4-2 1,-15-1 1,-2 4-2,-10-1 2,-3 2 4,-5-2 1,-2 2 4,-2 0 8,0-3 20,-1-4-15,-1-5-22,-4-9-2,-1-6-6,-9 1 0,3-3 0,-6 2-5,0 5 10,1-1 0,1 1 0,6 8 1,-2 5 1,6-4 0,6 8 7,0 4-1,3-2-7,0 3 0,0 0-10,3 3-8,-2-2-15,5 7-1,6 5 22,9 4 11,6 8 1,3 1 1,6 4 0,0 0 5,-2 0-5,-4-4-1,-2-4 0,-4 4-1,-11-9-7,-2-1-5,-10 0-8,-2-5 1,-4 0 5,-7 6 15,-4-4 13,-5 5 8,-1-4-18,5-1-3,9-6-108,4 0-117,5-2-94,12 1-250</inkml:trace>
  <inkml:trace contextRef="#ctx0" brushRef="#br0" timeOffset="624391.7132">27772 10593 544,'-2'1'581,"2"1"-558,2 10-22,1 2-1,3 13 27,3 7 20,4 18-16,2 8 11,0 15-3,-3 12 2,-2 0-4,-10 5 22,-14-2 2,-9 0-25,-11 0-4,-12-5-8,-6-6-11,-5-10 7,0-13-5,8-9-15,6-12-35,14-12-164,2-42-346</inkml:trace>
  <inkml:trace contextRef="#ctx0" brushRef="#br0" timeOffset="625246.762">28163 11260 780,'0'0'308,"0"0"-224,0 0-65,0 1 32,0-1 47,0 0-8,0 3-15,0-3-21,0 0-12,2 0-11,2 0-5,3 1 7,10 1 33,13 1-6,13-3-20,15-5-11,0 1-11,0-1-9,-2 0-8,-9-1 8,-5-1-8,-6 1-1,-6 0-37,-2 2-23,-11 1-5,-1-4-10,-6 4-18,-2-6-31,-2-2-68,-3-8-159,-14-54-426</inkml:trace>
  <inkml:trace contextRef="#ctx0" brushRef="#br0" timeOffset="625575.7808">28542 10815 261,'0'1'796,"0"-1"-671,0 2-113,0 0-12,-2-1-9,2 6-5,-1 7 13,-1 14 1,-2 20 55,-2 15-4,-3 11-12,-2 1-1,-2-1 8,0 1-22,0 0 6,2-1-9,3-1-6,-1-1-9,1-9 3,3-4-7,1-12 5,2-14-5,0-8 4,4-10-6,-2-10 0,2-3-43,-2-4-59,3-2-62,9-41-178</inkml:trace>
  <inkml:trace contextRef="#ctx0" brushRef="#br0" timeOffset="626637.8417">29640 10957 943,'0'0'171,"0"0"-100,0-2-35,-3 2 45,3 2-2,-1-2-35,1 2-44,0-2-2,0 2-13,0-2 6,0 2 3,0-2 6,0 0 0,0 0 1,-2-2 0,2 2 5,0 0-4,2 0 7,-2-2-3,1 2-6,-1 0-5,3 0-28,-3 0-56,3 2-109,3 2-96,10 12-159</inkml:trace>
  <inkml:trace contextRef="#ctx0" brushRef="#br0" timeOffset="627108.8686">29656 10754 808,'-1'-2'212,"1"2"-76,-2-2-125,0 4-11,2 1-1,-1 3 0,-2 10 1,-4 11 11,1 19 10,-9 16 38,-3 17-17,-1 1-14,-4 8-5,1-5-5,1-3-6,0 1-3,2-8 0,2-7 0,3-9-3,5-16-6,5-12-42,1-9-24,6-12-18,-3-2-29,7-5-62,5-5-101,47-42-30</inkml:trace>
  <inkml:trace contextRef="#ctx0" brushRef="#br0" timeOffset="628377.9412">29627 11170 66,'0'1'27,"0"-1"-26,0 0 6,0 0-6,0 0 0,0 0 27,0 0 31,0 0 22,0-1 13,-2 1 13,4 0-2,-2 0-15,0 0-21,0 0-20,0 0-17,0 0 4,0 0-12,0 0-18,0 0-6,0 0 0,0 0-7,0 0 7,7-6 28,-1 5 11,-3-2-19,3-1-2,3 2-12,3-3-5,-1 4 1,-1-2 10,-4 0-12,-2 3 6,-2-2-6,-2 4 0,-2-2-8,2 0 8,-1 3 8,1-3 5,0 0-5,1 3-8,3-2 0,-1 1 1,8 1-1,-2-2 1,5 0 14,0-1-13,2 0-1,-8 0 8,-2 3-9,-4-3-17,-2 1 2,0 2 15,0 1 0,0 0 15,0 8-7,0 1 7,0 3 3,0 6 0,-2 1-3,-2 1 1,-2 0-14,0-3 8,-8 1 7,-2-3 5,-5 1-2,-9-2 2,-4-3-7,-2 0-1,0-8-1,6 0-5,2-7 1,4-4 0,5-2-3,5-1 1,1-1-1,7 3-5,2 2-1,4-1-1,1 4-11,2-2-1,3 2-25,4-1 38,7 1 29,13 1 14,13 1 2,6 2 27,5 2-25,-4 4-17,-6-3-9,-5 4 0,-9 3-2,-7-3-10,-7 1-9,-6 0-1,-4-5-5,-5 2 5,1-6 0,-4-1 1,2-2 0,-1 0 6,-1 0-5,2 0-1,0-2-33,-1 2-31,-2-2-50,-2-4-155,-28-13-345</inkml:trace>
  <inkml:trace contextRef="#ctx0" brushRef="#br0" timeOffset="629391.9992">30402 11732 621,'-1'0'599,"1"0"-445,-2-4-115,0 4-39,1 4-8,0-4 7,-4 6-16,2 10 17,-4 5 13,-6 11-4,3 6 0,-4-4-8,6-1 5,1-3-5,-2-1 1,1-7 7,1-3-8,2-7 1,4-4-1,0-4 1,1-2-1,1-2 8,-1 0-1,1 0-1,-1-2-1,0 2 6,0 0 8,0 0 4,0 0 6,0-1 7,-1 1 8,1-3-7,-1 3-17,1-4-5,-4 0-16,3-8-72,-5-6-112,3-11-113,13-65-487</inkml:trace>
  <inkml:trace contextRef="#ctx0" brushRef="#br0" timeOffset="629834.0244">30477 11564 779,'0'0'202,"-2"0"-112,0 0-9,0 0 48,-1 1-15,-1-1-51,-4 4-54,-3 0 2,-6 10-10,-1 3 0,-1 7 0,1 7 5,2 7 0,-1 9-5,4 3 0,-3 7 7,3 1-7,1 0-1,2 1 9,2-5-7,-1-6-1,3-3 0,3-8 1,2-3-2,2-5 0,4 1 0,3-1 0,3-2 8,3-1-7,2-4-1,8 3-20,2-8 8,3-3-59,3-7-26,1-10-55,-1-6-152,26-66-298</inkml:trace>
  <inkml:trace contextRef="#ctx0" brushRef="#br0" timeOffset="630284.0502">30578 11885 730,'2'0'195,"-1"0"-195,5-2 21,6 0-20,8-4 65,4-2 0,4 4-15,-2-3-6,-7 6-4,-4 1-19,-5 1 7,-4 6-10,1-3-2,0 6-8,1 6 7,7 3 4,2 11 4,2 1-2,1 6-14,2 3-1,-4 3-6,-3-1-1,-2 0 0,-7 1-1,-2-5 1,-8-9 7,-6-4-6,1-5-1,0-10-17,-4-8-79,2-8-156,-10-67-474</inkml:trace>
  <inkml:trace contextRef="#ctx0" brushRef="#br0" timeOffset="630539.0648">31023 11787 1076,'-1'0'215,"1"0"-121,-2-2-22,1 2 20,-2 2-41,-2 1-30,-6 7-12,-8 9-9,-8 7 8,-5 10 5,0 2-12,-2 1 5,3 0 0,-4-1 2,2-2-8,3-6-107,2-6-176,-31 12-319</inkml:trace>
  <inkml:trace contextRef="#ctx0" brushRef="#br0" timeOffset="632839.1964">31153 12146 154,'-3'0'99,"3"-1"-19,0-2 47,0 3 47,-3 0-25,2 0-28,1 0-16,-3 0-13,6 0-22,-3 3-13,0-3-16,1 0-8,2 0-9,7 1-23,2 3 65,9-3 14,7 3 4,5-1-11,-1-3-20,-3-3-26,-2 2-15,-7-2-12,-1 3 2,-5 0-2,-3 3-31,3 1-61,-2 3-70,-3-3-96,14-19-286</inkml:trace>
  <inkml:trace contextRef="#ctx0" brushRef="#br0" timeOffset="633108.2117">31315 11951 307,'0'0'826,"0"0"-652,0 0-127,1 0-20,-1 1 19,-1 1-31,1 4-15,3 9-13,0 7 13,3 16 18,-2 7 7,-3 7-7,-5-3-7,-2 6-2,2 0-8,0-2 2,-1 0-3,4-8-73,1-4-73,4-8-127,40 7-245</inkml:trace>
  <inkml:trace contextRef="#ctx0" brushRef="#br0" timeOffset="633380.2272">31712 12158 976,'0'-3'260,"0"3"-137,2-4-23,0 3 52,4-7-53,7 1-68,14-6-23,10 1-7,9 1-1,6 2 0,-4 2 1,-2 4-1,-8 3 0,-9 3-21,-11-3-51,-2 0-48,-5 4-24,1-4-53,-6 3-175,-13 10-309</inkml:trace>
  <inkml:trace contextRef="#ctx0" brushRef="#br0" timeOffset="633785.2505">31763 12359 24,'6'0'709,"4"-4"-583,13 0-44,5-7 95,1 3-4,3-2-44,-16 4-44,1 4-51,-10 2-34,-2 2-18,-2 4-11,-3 4-11,-2 6 20,-5 13 20,-11 14 17,-3 11-17,-7 4-3,2-3-25,0-4 5,8-12-10,8-12 21,3-12 0,6-8 3,4-5-1,4-2 10,8-2 16,5 0 55,7-2-2,5 0-21,0 1-15,-2-1-11,-4 1-5,-2 2-10,-7 0-7,-6-2 0,-2 3-37,-7 0-32,0 0-41,-2 0-34,0-4-40,-8-23-488</inkml:trace>
  <inkml:trace contextRef="#ctx0" brushRef="#br0" timeOffset="634458.2889">31795 11512 696,'-2'-6'161,"2"3"-11,0-9-75,0 8 45,2 0 3,-1-2-12,3 4-44,4-6-44,4-1-10,7 0 1,-1 2 2,2 1 5,-3 5-10,-5 2-11,0 2-1,-3 4-15,-3 2-5,-2 9-9,0 4 15,-3 7 15,1 12 0,-2 3 12,0 5-11,-2-4 10,1-3-5,-1 0-5,-1-13-1,2-7-8,-1-9-14,0-8 2,1-5 11,-2-1 9,-2-6 30,-6-7-14,1-4-15,2-5-1,2 0-20,2 2 3,7 4-4,4-1-10,1 1 15,11 0 16,3-2 8,6-3 16,2-1-2,2 3 2,-2 1-15,-1 7-8,-5-3 0,-3 7-1,-3 2-30,-6 2-63,1 7-111,-5 4-147,-2 24-265</inkml:trace>
  <inkml:trace contextRef="#ctx0" brushRef="#br0" timeOffset="634792.3081">32163 11804 492,'-4'15'108,"-1"-2"-33,-4 11 34,3 1 44,2-12-45,4-4-45,4-5-22,2-2 16,3-2 24,3-2-3,6-1-29,-5-4 5,5 0-24,-6-4-10,-2-5-20,0-5-14,0 1-26,0-2 2,-7 5 2,0 4 17,-6 3 11,0 8 8,-7-1 5,-2 3 4,-3 0 3,-6 3 4,5-2-5,4 3-2,0-1-9,3 1-24,1 3-132,4 5-158,10 24-165</inkml:trace>
  <inkml:trace contextRef="#ctx0" brushRef="#br0" timeOffset="635233.3333">32466 11819 686,'0'0'220,"0"3"-202,0 3-18,2 4 0,-2 3 17,2 0 44,3 6-19,0 1-9,1 3 8,4 7 20,-1 4 11,1 2-16,-4 5-26,-3-2 1,-3 3 7,-3 4-10,-5 0 1,-3 5-17,0-2-2,2 2-1,-3-2-3,0 1-6,2-5 1,-7 5 8,-2-7 8,-2 0-4,-7-4 10,-2-4-8,2-5-6,-2-6 1,2-9 1,8-8-11,2-4-93,2-7-60,-7-43-157</inkml:trace>
  <inkml:trace contextRef="#ctx0" brushRef="#br0" timeOffset="635909.372">32769 11714 168,'0'-4'833,"-1"4"-652,-1-4-110,2 4-40,2 0 8,-1 0-33,2 3-6,3-1-7,8 6 7,6 1 10,-2 3 5,-1 2-3,-3-4-3,-7-1-9,-2 3 0,-3-3-9,-2 4 8,-3 8 0,-7 7 1,-9 9 1,-6 5-1,-8 2-6,3-7-8,8-11 7,7-9 6,9-9 0,6-5 0,2-3 1,-1 0 7,2 0 10,4 0 16,2 0 10,7 0 76,8-5-40,3 1-35,4 1-28,-3-1-4,-8-1-6,-3 2-6,-8-1-13,-3 4-36,-6 0-56,-2 0-63,-6 0-81,-48-10-402</inkml:trace>
  <inkml:trace contextRef="#ctx0" brushRef="#br0" timeOffset="636811.4236">30235 11230 950,'0'0'171,"0"-2"-99,1 0-9,-1 2 56,0 2-1,2-2-40,-2 0-63,8 2-15,6-2 0,11 0 21,17 2 5,7-4 1,12-2-6,12-2 6,49-9-2,17-3-4,2 2-3,-51 11-6,-3-1-1,5 2-4,-5 2-6,5-3 5,-2 1-5,1-1-1,-8-7 1,-47 9 7,0-2-7,-3 1 0,33-4 0,-14 3-1,-8 2 0,-13 3-6,-8 4-1,-2 2-1,1 0 7,5 0 1,0-2 1,9 0 5,-2-4 0,-1 0-5,-8-2 0,-4 0-1,-9 2-1,-6 0 0,-4 2-11,-2-2 12,0 0 0,4 0-24,0-2-20,3 2-16,1 0-36,-2-1-34,-3-2-32,-9-15-74</inkml:trace>
  <inkml:trace contextRef="#ctx0" brushRef="#br0" timeOffset="637876.4844">31235 10148 677,'0'-9'98,"-1"2"-73,-3-15-24,2 2 53,-5-1 42,1 2 7,-1 1-23,0 4-7,-3 2-25,-1 2-18,-2-2-6,-4 3-22,-3-2-1,-3 3 0,2 5-1,3 3-2,0 3-14,4 6 1,0 6 6,0 10 3,-1 5 5,-2 10 0,6 3 1,2 0 0,5-4-1,8-3 1,5-6 0,4-3 0,5-6-11,5-3-3,7-11 14,4-5 27,6-4-4,-4-5-8,-5-10-8,-4-2 8,-9-4-6,0-2 5,-7-3-14,-4 2 13,-3-1-1,0 2 5,-1 4 17,-1 10 20,0 3 3,0 5-27,-2 1-15,0 2-10,1 2-5,-2-2-7,1 2-14,-2-1-15,0 6-8,-3 4 19,-2 8 16,-3 13 9,-4 7 13,-8 14 8,0 9 2,-4 7-5,2 8-2,1 4-2,5-3-5,8-12-9,4-12 1,6-14 1,0-12 4,2-8-5,2-8 5,-2-3 3,0-1 18,4-5 17,-2 0-7,3-3 7,-1 4 2,3-8-2,6 4-19,2-6-7,3-6-18,0-1-4,1-1-62,0-8-54,-6-3-75,6-4-135,2-63-484</inkml:trace>
  <inkml:trace contextRef="#ctx0" brushRef="#br0" timeOffset="640536.6366">33667 10705 910,'0'0'193,"0"-2"-92,-2 2-70,2 0 10,2 2 49,0-2-2,-1 1-29,2-1-32,-3 3-20,-2-3-1,1 1-6,1 1 0,-1 2 0,2 2 6,-2 4-6,-3 7-19,-2 7-115,-8 9-140,-39 65-491</inkml:trace>
  <inkml:trace contextRef="#ctx0" brushRef="#br0" timeOffset="640933.6592">33444 11114 966,'2'-4'220,"-2"4"-124,1 0 3,1-2 65,1 0-53,3 2-50,4-2-32,1 2-10,5 2-18,-2 2-1,2 6-11,0 2-7,1 10 3,-4 3-3,-4 8-3,-6 10 6,-9 6 10,-7 1 4,-10 6 1,-4-2 0,-1-6-15,6-6 3,5-13 3,7-3 0,5-10 0,1-6 3,7-3 4,-2-4-14,2 1 8,2 2 8,2-3 0,3-2 9,3-5 29,8-6-10,8-3-12,6-5-16,8-3-42,-1-6-72,1 3-81,-3-3-147,23-46-509</inkml:trace>
  <inkml:trace contextRef="#ctx0" brushRef="#br0" timeOffset="641793.7084">33202 10504 796,'-2'-4'255,"0"3"-135,-2-4-15,2 4 60,2-2-16,0 3-49,0 0-17,0-1-19,2 1-14,-1 0-7,2 0-16,0-2-21,8-2-4,13-2 14,7-5 2,15 1-7,8-4 2,1 6-7,2 0-5,-1 4-1,-4 0-3,-3 4 2,-3 0-14,-8 4-6,-3 2-7,-5-2-10,-7 0 13,3 0 19,-5-2-3,-9-2-3,-12 6-3,0-12 15,0 6 3,0-1 18,0 0 10,0-1-14,0-4-17,0-1-19,0-8 10,0-1-1,-5-1 0,-19-1 10,-1 0 1,3 3 8,1 1-3,7-2-4,1 1 5,-1-1-7,1-1 1,3 4 1,4 3 4,3 3 0,3 3-6,2 6 0,-2-2-21,0 2-9,6 1-15,5 8 9,13 3 36,6 6 21,7 5-20,-4-4 5,-6-1-6,-27-7-12,0 5 6,0-4-6,0 0 3,0-1-5,0 5 2,0 1 12,0 4 8,0 2 4,-12 1-1,-5 1-2,0-5-9,3 1-26,0 0-137,0 5-190,-19 9-410</inkml:trace>
  <inkml:trace contextRef="#ctx0" brushRef="#br0" timeOffset="644963.8898">19385 14397 1116,'0'-2'200,"-2"2"-119,2-4-66,-1 4-14,1 0 14,0 0 55,0 0 28,0 0-8,0 0-35,-2 0-28,2 2-21,0-2-6,0 2-7,0-2 7,0 2-9,5-2-17,8 3 26,4 0 5,11-2 3,5-1-1,-1 0-6,0-1 7,2-5-8,-5 2 0,0 0-15,1 0-18,0-4-27,-5 2-24,2 1 21,-5 0-1,-3-1-56,-5-1-83,3-6-122</inkml:trace>
  <inkml:trace contextRef="#ctx0" brushRef="#br0" timeOffset="645669.9302">19493 14990 712,'0'0'279,"-3"0"-196,3 1-53,0 1 6,0-2 36,0 0 15,3 0-33,1 0-39,7 0 36,12 2 21,6-4-12,5 2-18,4-2-17,8-5 2,-2 0-16,8-1 2,-2-6-1,-3 1-4,-6 1-8,-9 2 12,-14 6-12,-9 2-15,-5 2-11,-6 0 8,-1 2 2,-2-1-28,-6 6-64,-3-2-60,-6 2-97,-23-8-383</inkml:trace>
  <inkml:trace contextRef="#ctx0" brushRef="#br0" timeOffset="646404.9722">21394 14859 859,'-4'0'171,"2"2"-135,-3 2-35,3 0-1,-6 3 0,1 4 0,-2 9 0,1 5 1,-5 5 1,2 7-1,1 2 8,-1-2-1,0 3 4,-1-3-3,4-3-3,2-4-6,2-1 2,4-10-2,5 0 1,5-5-1,9-2 0,9-7 1,13-10 11,10-13 59,12-8-4,-3-5-40,0 1-4,-8 7-16,-8 2 7,-10 7-14,-9 4-30,-4 3-69,-10 0-29,-4 2-28,-22-19-69</inkml:trace>
  <inkml:trace contextRef="#ctx0" brushRef="#br0" timeOffset="646666.9872">21603 14881 983,'-1'2'138,"-1"6"-138,-2 5-1,-3 13 1,-2 10 17,-1 12 6,1 8-5,-1 4-5,1 3-7,3 0-4,0-3-2,1 1 8,1-7-7,2-6 5,2-7-6,0-7-49,2-11-89,19-3-210</inkml:trace>
  <inkml:trace contextRef="#ctx0" brushRef="#br0" timeOffset="646915.0015">21803 15019 1031,'1'-3'181,"7"3"-181,10-2-34,9-5 34,10 3 6,3-4 0,-2 3-5,-6-1 4,0 3-5,-10 3-24,-8 3-39,-7 0-21,-4-3-33,-3 3-15,0-3 8,-12-25-143</inkml:trace>
  <inkml:trace contextRef="#ctx0" brushRef="#br0" timeOffset="647173.0162">22016 15007 723,'-3'0'157,"0"0"-107,0 3 4,0 0 37,2-2-16,-2 10-42,-5 6-16,-2 11 4,-8 9-6,3 8-14,0 0 0,-6 4 8,3 2 0,-2-2-8,3-2 0,4-4 8,2-10-9,8-15-22,2-6-106,5-10-137,34-34-70</inkml:trace>
  <inkml:trace contextRef="#ctx0" brushRef="#br0" timeOffset="647457.0325">22110 15138 688,'0'0'126,"0"3"-126,-1 8 0,-2-1 9,1 12 69,-2 4-15,-1 2-14,-1 3-13,3 1 2,3 5-13,3-7-7,7-1-1,0-2 4,2-1-2,3-4-2,6-7 1,5 1-3,4-12 4,9-4 4,0-6-23,-1-10-23,-3 0-94,-5-8-120,25-69-314</inkml:trace>
  <inkml:trace contextRef="#ctx0" brushRef="#br0" timeOffset="648013.0643">22820 14842 763,'-4'-4'214,"2"4"-143,0-2-46,-2 2 19,2 0 13,-4 6-17,-5 0-25,-3 8-14,-8 11 0,-5 8 12,2 6-11,0 1 7,3-1-4,2-2-5,8 2-1,3-7-8,9 2 3,8-7 6,2-5-9,9 1-3,5-11 0,1-2 12,1-7-14,-1-11 13,-7 3 1,-4 0 15,-10 1 3,-6 4 7,1 0 14,0 1 18,-1-1-22,-1 3-14,-3-2-21,3 0 0,-3 7-19,-3 10 19,-6 9 9,-2 11-8,3 3 5,2 6-6,1-6 0,7-2 0,0-9 0,4-8-7,1-7-4,5-2 11,1-6-11,1-4-7,6-3-6,6-7-6,4-12-93,3-6-117,36-63-257</inkml:trace>
  <inkml:trace contextRef="#ctx0" brushRef="#br0" timeOffset="648351.0836">22913 15476 382,'0'9'96,"1"5"11,1 7-43,4 1-16,2-2 9,3-1-25,3-1-16,2-3 7,4-4 41,-7-7-16,-4-4-19,1-5 37,-4-9 49,-4-3-20,-2-7-41,0-7-18,-4 0 3,-3 5 13,3 7 7,-1 5-4,-1 8-11,0 2-22,-2 6-22,-8 4-7,1 3 6,-5 8 1,-1 1 0,6-1-25,2-5-95,3-7-35,4-10-14,-7-52-405</inkml:trace>
  <inkml:trace contextRef="#ctx0" brushRef="#br0" timeOffset="648860.1126">21121 14705 195,'-2'0'822,"2"0"-687,0-1-121,2 2-5,4-1-2,5 2 37,15-2 103,23 0-18,66-10-41,57-23-37,34-18-16,-51 3-16,15-2 1,-11-3 17,-20 12-10,-13 9-9,-26 13-12,-63 11 2,-8 7-8,-13-2-1,23-3-37,-17 2-13,-14 4 9,-7 0 25,-4 0 17,-5-4 0,-8-4-87,-7-3-78,-16-7-20,-6 2-95,-100-61-455</inkml:trace>
  <inkml:trace contextRef="#ctx0" brushRef="#br0" timeOffset="649108.1269">22063 13518 1188,'-2'2'153,"4"6"-153,0 6-19,3 11 8,-2 12 11,0 11 23,-3 10-2,3 6-12,-3 8 9,-3 7-11,1 3 8,2-2-15,2 1-94,4-17-197,33 29-560</inkml:trace>
  <inkml:trace contextRef="#ctx0" brushRef="#br0" timeOffset="650969.2333">23932 14030 752,'-2'-4'273,"1"0"-165,-6-5-57,-4-4 9,-2 3 12,-7-3-34,-4 0-25,-3 4-1,5 0 2,0 8-7,2 1-7,-2 7 1,-2 5-1,-1 5 0,2 2 0,-1 5 1,8 2-1,1 7 0,3 6 0,2 4 0,4-1 0,2 3 0,4-2 1,2-3 0,4-5-1,2 2 1,6-8-1,5-3 0,1-5-4,7-11 4,6-6 0,6-15 23,5-11-12,-1-12-11,-2-7 0,-9-6 1,-12 4 0,-9 2 0,-8-3 16,-6 6-2,-3 4-5,-1 5 17,-1 6 6,-1 9-9,6 9 6,2 2-27,1 4-3,0 1-27,-2 6-18,-2 16 39,-4 9 6,-1 16 1,-6 8 7,5 4-8,-5-2 1,1 5 4,0 0-4,3 1 0,0-4 10,3-3-11,5-8 0,6-3 1,4-8 0,0-7 5,3-5 1,0-9-6,3-5-1,-2-6 0,4-7 16,3-3 7,3-6 7,3-12-3,-4-3-21,6-7-6,-4-9-71,0-4-56,-2-8-86,13-86-407</inkml:trace>
  <inkml:trace contextRef="#ctx0" brushRef="#br0" timeOffset="651354.2554">24269 14259 913,'0'2'553,"0"-2"-500,0 3-53,0 1-28,2 1-14,1 7 42,0 10 6,1 1 3,2 6-3,-3-5 0,0-4-4,0-6 4,-3-7 3,0-5 6,0-2 1,0-2 14,0 0 6,-2-5-36,1-5-1,0-8-59,-1-1 50,2 4 10,-2 8 10,1 8-4,1 1 0,-2 0 6,0 1 5,2-1-9,0 0-8,0 0-9,0 2 2,-2-2 6,2 4-1,-1 2-73,1 4-135,10 15-278</inkml:trace>
  <inkml:trace contextRef="#ctx0" brushRef="#br0" timeOffset="651686.2743">24791 13900 724,'1'-3'281,"-1"-1"-134,0 2-27,0 2 6,-1 2-33,1 2-62,0-1-31,0 1-33,3 7 23,0 0 10,0 5 9,0 2-3,0-1-6,-6 3 0,-3 3-28,-9 7-58,-13 11-97,-7 4-126,-2 0-51,-38 32-9</inkml:trace>
  <inkml:trace contextRef="#ctx0" brushRef="#br0" timeOffset="651997.292">24605 14268 42,'1'0'97,"2"-3"34,5 2 5,6-9 89,10 0-51,3-2-18,3-3-42,0 4 3,-4 4-16,-4 5-7,-9 2-46,0 4-40,-6 2-8,-3 4-7,1 8 6,-7 6 1,-1 10 29,-5 9-16,-8 12 14,-1 12-13,-2-1-2,1 3-3,4-1-3,4-3 1,4-11-1,6-14-4,6-12 4,4-11 1,3-13-5,7-11 34,8-7 0,5-12-30,-2-6-6,-4-4-39,-5-2-74,-11 1-16,-8-4-67,-9-59-298</inkml:trace>
  <inkml:trace contextRef="#ctx0" brushRef="#br0" timeOffset="652765.3361">24547 13622 252,'-4'-4'168,"0"-1"-35,-6-4-23,1 0 14,2-3 37,1 6 7,2 2-27,3 1-21,1 3-27,0 0-17,0 3-19,0-3-18,1 0-12,4 0-27,10 1 1,15-1 68,16 0 11,13-5-23,15-5-36,0-5-2,-1 1-18,-7 2 5,-13 4 0,-9 4-6,-10 4-4,-8 1 3,-6 2-9,-8 1-17,-6-4 8,-4 2 5,-2-2 14,-2 0 9,0-2 7,1 2 8,-4-7-6,1-3-18,-6-6-13,-6 0-1,-1-3 7,2 1-1,-3 3 7,4 2-5,-3 0 6,0 2-1,4 6 0,6 1 1,2 1-1,2 3 0,3 0-23,1 3 1,4 4-13,4 2 5,6 8 31,7 5 1,1 5 6,4 0 1,1 1-8,-3-2-1,-2 3 1,-5 2-6,-2-5 6,-5 4 0,-1 1 0,-4 2 0,-3 2 0,-5 3 0,-4 1 0,-8 8 0,-10 10-40,-8 4-134,3 4-165,-34 60-659</inkml:trace>
  <inkml:trace contextRef="#ctx0" brushRef="#br0" timeOffset="653112.3559">25543 14332 1013,'-1'3'146,"-1"2"-131,0 0-14,1 5 35,0-3 56,1 0-1,-2-1-32,4 6-29,-1-2-17,0-3-1,1 0-1,-2-1-1,2-2-2,-2-3-2,0-1 1,0 0 11,0-1 3,-2 1 24,2-2 27,-2 2-6,1 0-19,1 2-22,-1-2-23,1 0-2,-2 0-7,4 0 1,-2 0-20,0 0-89,1-2-109,-4-13-276</inkml:trace>
  <inkml:trace contextRef="#ctx0" brushRef="#br0" timeOffset="654484.4344">25701 14552 313,'-4'0'309,"-1"0"-195,0-4-25,4 4 28,1 0 21,1 0-21,3 0-33,3 0-54,8 4 48,2-4 15,13 3-15,8-2-32,10-1 4,6-4-31,10-2-1,3-4-18,9-2 8,49-5-5,18 0-2,7-2 5,-59 12 4,-2-2-9,-49 6 12,-2-5 1,-2 4-5,32-4 0,-5 0 1,-2-1-8,-3 1 7,4-2-9,3 0 1,7-3-1,1 0 1,6-4 0,-3 5-2,-3 1 2,-9 6 4,-5 2-4,-12 4-1,-2 1-1,-7 3-8,2-4 0,0 2-15,7-2 24,6-2-15,5-7 12,9 1 3,0-3 0,-1 1 0,-9 1 5,-8 5-5,-13 3 1,-5-3 0,-3 3-1,-2 0-1,5 0-6,3-3 7,5-3 6,3-3-5,-5-2 15,-2 5-16,-12-4-19,-8 6 17,-10 1 2,-3 3 0,-4 0 0,1 0 0,2 0-12,3-4-77,5 4-14,6-1 8,6-3-43,1-2-102,10-24-241</inkml:trace>
  <inkml:trace contextRef="#ctx0" brushRef="#br0" timeOffset="656542.5521">26050 13766 656,'0'0'179,"-1"0"-127,1 0-4,0 1 60,0-1 12,0 0-19,0 0-16,0 0 8,0 0 2,0 0-16,0-1-11,0 1-8,0 0-17,0 0-19,0 0-24,8-2 0,2 0 43,6-1-9,3-4-13,7-1-3,4-1-9,7-4-1,3 1-7,-3-1 6,-3 7-6,-8 2 0,-9-2 0,-8 5-1,-6 1 0,-2 0 0,-2 1 1,-1-1 5,1 0 5,1 0-1,-2 0 4,2 0-6,2-1-8,-2 1-31,0-3-40,1 3-56,1-2-74,1 1-135,9-15-454</inkml:trace>
  <inkml:trace contextRef="#ctx0" brushRef="#br0" timeOffset="657276.594">26502 13364 588,'0'0'246,"0"0"-156,0-3 6,2 3 31,-2-1-38,1 1-89,4-2 15,1 4 10,3-2 14,4 1-13,4 7-5,-1-2 9,1 2-12,-1 2-11,-2 3 1,3 1 1,-4 2-9,1 0-1,0 3-7,-5-3 7,-1 7-7,-5 2 8,-3 5 1,-4 0 9,-10 5 7,-5 4 8,-5-2-8,-3 1-5,-2 1-2,4-7-9,1-1 0,4 0-1,1-4 0,3-5-6,3-3 5,1-6 1,6-4 2,2-2-2,1-4-1,6-3-14,4 2-10,1 0 5,14 3 20,12-4 40,10-5 28,9 0-13,-2-10-11,-6 5-7,-6 5-10,-7-3-12,-8 4-13,-9 6 5,-4-3-6,-7 1-1,-2-1-1,-2 0 1,0 0-1,-2 0-6,2 0-27,0-1-10,2-2-13,0 3-90,4-8-43,3 0-47,15-25-218</inkml:trace>
  <inkml:trace contextRef="#ctx0" brushRef="#br0" timeOffset="657869.628">27029 13467 747,'3'-3'213,"5"-6"-202,8 0 59,0-5 44,7 1 0,-5-1-24,0 2-43,-6 9-17,-5 0-16,-1 3-14,-6 3-8,4 0 8,1 5 8,2 0 6,7 2-13,1 6 11,4 1 2,3 6-7,2 3 1,4 1-7,0-3 7,-2 4-8,-5-1-1,-6 6-14,-2 2 9,-5 8 5,-5 0 1,-3 2 9,-2-2 5,-1-7 1,0-6-9,2-11 1,1-7 1,0-6-7,0-2 1,0-2-2,1 0-30,-1-2-17,0 0-11,0 0-23,0 0-15,0-2-17,-3 0-83,-16-24-184</inkml:trace>
  <inkml:trace contextRef="#ctx0" brushRef="#br0" timeOffset="658320.6538">27520 13275 310,'0'-1'348,"0"2"-229,-2-1-85,2 0 34,0 2 38,0-2-31,0 0-42,0 0-25,-2 4-7,-4 2-1,-2 14 32,-6 4 14,-6 12-7,-6 3-7,-2 7-10,0 3-1,-1-2-10,0 4-2,1-4-9,3 2 8,-2-4-7,6-8 1,2 1 4,10-13-6,0-3 0,5-3 0,2-3-33,2-4-66,2-2-62,5-9-137,29-28-269</inkml:trace>
  <inkml:trace contextRef="#ctx0" brushRef="#br0" timeOffset="659642.7294">27815 13445 724,'0'-3'180,"2"3"-61,-1-6-5,1 1 28,1-2-22,3-1-42,0 1-34,0 1-13,0 0-4,4 0 0,-4 5-13,-3 2-13,3 5-1,1 0-6,0 1 5,1 5-7,4 8 8,-1 2 1,2 1 12,0 8-13,-1 1 0,-4 1-2,-2 9 2,-3-1 0,-3 0-1,-3 4 1,-1-8 1,-3-7 1,1-9 5,1-9-5,3-4 5,-1-6-5,2 0 10,-1-4 0,-1 2 13,0-2-1,3-2-3,-4 0-10,1-6-10,1 0-1,2-6-13,2-7-10,5-6 5,2-9-3,7-8 5,8-8 7,5 2 9,5-2-1,6 5 2,1 2 0,-4 10 23,-7 6 8,-12 11 4,-8 8-5,-4 4-13,-3 5-18,0 0-15,0 2-50,2 1-73,1-2-52,4 4-35,-1 3-99,15 19-222</inkml:trace>
  <inkml:trace contextRef="#ctx0" brushRef="#br0" timeOffset="659988.7492">28255 13719 174,'0'13'156,"0"7"10,-2 11-5,0 5-44,2 0-30,2-5-8,3 2-40,3-7-13,5-6 11,4-2 26,2-11-16,1-4 4,-1-6 3,0-6-18,-4-7 0,-1-3-9,-3-7 4,-5-4 1,-4-1-8,-4-3-17,-2-1 1,-3 7-7,1 4 1,1 11 7,2 7 6,0 1-15,-1 9-20,-4-1 11,-4 5-18,-8 7-59,-3 11-71,-62 59-305</inkml:trace>
  <inkml:trace contextRef="#ctx0" brushRef="#br0" timeOffset="660784.7947">26238 14746 544,'0'0'539,"-3"2"-483,0 2-56,-1 5 0,-6 9 0,0 8 36,-10 7 11,2 12-1,-6 12-20,0 3 7,-1 2-8,5-2-7,2 3-7,6-2 2,2 7-7,3 2 0,6 4-4,2-3-1,6-5 5,6-9-5,4-10-1,8-14-8,6-10-119,10-16-23,4-10-60,80-55-149</inkml:trace>
  <inkml:trace contextRef="#ctx0" brushRef="#br0" timeOffset="661226.82">26444 15120 623,'0'-1'343,"3"1"-343,9-4-24,9-4 24,13-2 71,10-3-8,6-3-27,1 7-3,-6 2-11,-9 13-1,-6 2-20,-11 11 17,-3 3-8,-2 5-9,-8 9 13,-2 7 0,-4 4 17,-3 4-10,0 2-6,-6 2-3,0-5-6,3-3 2,-3-4-2,3-5 4,2-6-10,0-13-43,1-5-104,5-14-125,7-55-77</inkml:trace>
  <inkml:trace contextRef="#ctx0" brushRef="#br0" timeOffset="661476.8343">26944 15007 950,'-3'0'195,"3"3"-135,-2 0-24,-2-2 27,-5 7 3,-6 8-28,-7 7-13,-6 9-11,-7 7-2,-2 9-2,-4-2 1,-2 3-2,3-1-8,4-10-1,2-2-36,8-9-42,6-6-47,2-8-77,0-13-260</inkml:trace>
  <inkml:trace contextRef="#ctx0" brushRef="#br0" timeOffset="661866.8566">27156 14885 798,'4'-2'345,"-1"2"-237,3-2-99,-2 4 1,7 0 20,-2 4-9,0 0-13,1 4-8,1 0-18,-7 8 4,0 2-1,-9 5 15,-7 2 5,-7 6 11,-4-2 2,4-5-3,5-4-13,4-11-1,7-7 1,3-2-2,3-2 0,-1 0-20,6 2 19,0 0 1,8 3 63,7-4-9,-4 1-26,5-2-8,-6 0-11,-2-2-9,-1-3-53,-6 5-45,2 0-68,0-1-149,4-3-326</inkml:trace>
  <inkml:trace contextRef="#ctx0" brushRef="#br0" timeOffset="662171.874">27520 15405 1038,'0'0'265,"0"0"-185,0 0-29,0 0 31,4-1-14,1 1-68,5-4 19,11-3 13,4 1-7,11 2-10,0-2-4,2 3 7,-9-2-17,-3 0 7,-9 2-8,-4 3 0,-6-1-47,1 1-88,0-2-91,6-2-115,29-37-448</inkml:trace>
  <inkml:trace contextRef="#ctx0" brushRef="#br0" timeOffset="662599.8986">28042 15242 169,'0'0'716,"0"0"-599,0 3-81,0-3 50,1 1 38,-1-1-25,2 0-57,4 0-42,7 2 41,10-2 34,14-3-23,8-6 4,7-5-40,2 2 10,-5-1-16,-9 5-8,-13 4-1,-5 4-1,-5 0 0,-4 1-20,-1-1-17,-1 3-41,-2-2-27,1-1-5,5 3-19,-4-3-18,4 0-87,10-3-115</inkml:trace>
  <inkml:trace contextRef="#ctx0" brushRef="#br0" timeOffset="662945.9184">28227 15458 903,'0'-3'153,"0"6"-123,0-2-30,1-1-8,-1 9 8,0 2 12,0 7 20,-1 6-13,-1 7-2,0 1-16,2 1 15,0-2-2,4 0-13,2-3 5,5-6 3,0-7 9,6-1 13,5-6-1,4-4 3,6-3-3,4-2 6,3-4-16,0-5-20,-5-4-27,-7-1-69,-3-4-71,-8 1-103,-4-39-222</inkml:trace>
  <inkml:trace contextRef="#ctx0" brushRef="#br0" timeOffset="663192.9325">28393 15552 824,'0'2'252,"0"-2"-171,0 0-52,0 5-29,0 4-17,0 4 17,-2 13 54,-1 11-12,-1 6-12,-5-1-6,0-1-7,-2-4-8,1-4-8,1 2 9,3-3-10,2-4-58,4 1-94,4-3-182,5 10-326</inkml:trace>
  <inkml:trace contextRef="#ctx0" brushRef="#br0" timeOffset="663959.9764">28139 14624 493,'0'-4'296,"1"3"-164,-1-5-41,3 2 43,2-2 4,-5 0-9,3 2-42,0 2-51,1 2-21,7-1-5,4 1 1,7 1-2,2 5-9,4 4 7,2 2 2,-3 7-1,-3-2 1,-5 3-9,-4-2-1,-3 2-5,-3-3-7,-4 1 5,-2 7-5,-5 3 13,-2 2 8,-4 1 4,-3 4-2,-2-6 4,-1-3-5,3-5-3,5-10 7,1-4 1,3-5 14,4-8 5,-2-8-33,5-15-9,1-16-31,5-12-11,9-9 27,0 3 23,2 10-7,-7 15 8,0 9 8,-3 11-1,-2 2-6,-3 5 1,3 1-2,-1 4-1,1 3-14,0 0-81,4 3-34,2 3-41,-2 2-143,19 16-68</inkml:trace>
  <inkml:trace contextRef="#ctx0" brushRef="#br0" timeOffset="664329.9974">28537 14876 147,'2'9'177,"-2"1"-47,3 9-10,-2 2 17,2-1-20,0-1-14,2 0-32,-1-5-17,3-2-5,0-6 2,2-2-27,0-4 3,4-8 11,4-6 4,-1-12-3,-3 0-26,-2-5-5,-8 0-2,-6 7 15,-4 5 13,-1 7-11,-1 5 10,1 1-3,-3 6-29,-2 4-1,2 2 0,0 1 0,1 1 0,1 1 0,3 1-27,3-5-51,1 1-51,1-5-60,1 1-81,3-9-90</inkml:trace>
  <inkml:trace contextRef="#ctx0" brushRef="#br0" timeOffset="664729.0204">28776 14365 915,'6'-4'135,"1"-2"-109,6-1 16,3-1 48,0 4-6,1 6-49,-4 2-35,2 6-27,-6 3 9,-6 2 9,-3 5 2,-6 9 7,-5 3 16,-8 4 4,0 1-2,-2-3-18,6-9-18,9-5 3,3-11-9,5-2 5,1-5 5,1 5 8,2-3 6,3 0 44,-3-2 1,9 2-5,0-4-13,-2-4-13,4 2-14,-1-2-35,2 4-58,-5 0-72,17 18-135</inkml:trace>
  <inkml:trace contextRef="#ctx0" brushRef="#br0" timeOffset="665702.076">29139 14713 549,'-2'-3'255,"2"3"-117,-1 0 12,1 0 27,0 3-19,1-3-56,-1 1-92,2 4-10,1 4-27,5 9 27,1 9 18,4 9-1,0 3-11,-1 6 6,1 2 10,-4 6 7,-4-1-10,-5 10 1,-6 1-5,-9 8-2,-3 4-1,-10 10 2,-4-5-14,1-2 0,2-13-30,9-20-50,3-14-40,5-12-21,2-15-6,-14-62-103</inkml:trace>
  <inkml:trace contextRef="#ctx0" brushRef="#br0" timeOffset="666662.1309">29373 14532 926,'1'0'258,"1"-2"-177,4-2-72,0 0 28,9-2 41,-2 1-25,6 1-31,-2 4-17,1 4-5,-5 4-20,-2 3-2,-5 4 5,0-1 10,-6 6 0,-6-2 7,-4 9 13,-4 1 8,-3-3-6,3-5-15,1-1-15,3-7-1,0-2-4,4-2-7,3-4 17,3-4 10,0 0 6,0 0-5,1 0 5,-1 0 5,2-2 2,-2 2 11,0-2 17,0 2 1,0-1 1,0 1-5,0 0-13,0 0-7,0 1-16,0-1-2,0 2 0,0-2-2,0 0-4,0 2 5,0-2 0,0 0-1,0-2-4,0 2 6,0 0-8,0 0 1,0 2-4,-2-2-5,1 4-5,-5 1 20,-3 7 1,-5 0 6,1 6-4,1-3-2,1 1 0,1-2-2,4-5-5,2 1-4,1-6 2,3-2 3,-2 1-4,0-1-13,2-1 2,-1 2 8,1-2 11,0-1 1,-1 0-6,1 0 6,1 0-1,-1 2-7,1-2 9,1 0-9,3-2-9,4 2 18,4 0 42,4 0 16,2-1-10,5-2-3,1 2-1,-1-1-14,3 1 9,-2-1-5,-3 4-10,-5-2-15,-2 1-1,-7 1-8,-6-2 2,0 0-2,-2 0 0,-2 0 0,1 0-21,0 0-34,-3-2-46,0 1-79,-29-20-347</inkml:trace>
  <inkml:trace contextRef="#ctx0" brushRef="#br0" timeOffset="667587.1838">28730 14280 12,'1'0'214,"-1"-3"-119,0 3-20,2 0 88,-2 0 59,1-1-15,-1 1-73,2-2-43,-1 2-5,-1 0-11,2 2-35,2-2-22,3 4 27,4-4-6,6 1-3,5 1-7,5-2-8,7-2 12,7-3-12,3-3-8,3-2-1,-4-2-4,-3 8-1,-4-3-7,-3 2 1,-3 4 13,-2 1-2,0 1-11,2-1 11,-2 0 0,5-2-6,2-1 0,-1-2-6,-4 1 0,-6 1 2,-5-3-1,-9 6-1,-5 0-9,-4 0-15,-2 3 1,-2-3 13,1 3 1,1-3 1,-1 0 2,1 0-15,1 0-25,0-3-28,0 3-50,-2-3-38,-1 2-123,-20-20-228</inkml:trace>
  <inkml:trace contextRef="#ctx0" brushRef="#br0" timeOffset="687796.3397">8520 13193 291,'0'0'207,"0"0"-123,-2 0-59,2 0-10,0 4 17,0-4 16,-1 0-12,1 3-18,0-3-11,-1 0-7,1 3-8,4 0 2,2 4 6,8 5 33,6 5 8,0 0-10,2 5-23,2-2 2,0 7 4,-1-1-1,2 3 4,3-2-10,0 1 14,4 3-9,2-3-4,-1-5-8,-3-1 1,0-9 10,-4 1-5,-3-9 0,0-5 4,-3-1-2,-1-7 4,-5-5-3,1-1 0,-2-3 0,0 2-8,-5 0 5,7 3-6,-6 2 0,3 0-1,6 5-7,1 3 7,7 2-8,2 3 4,2 7 5,3 0 6,2 2 9,1 5 6,0 0-20,-4 0 8,0-1-7,-3-1-1,-2-7 6,2-2-6,-2-6 5,8-2 2,4-6-1,3-11-1,6-5 0,0-5-5,3-1 5,-7 4-5,-2 3-1,-8 10 0,-1 7-8,-3 6 7,2 6 0,0 7 1,4 3 13,3 5-1,1 3-3,-2 6 0,-1-1-1,0-2-7,1-3 5,0-3-5,1-3 5,1-4-4,2-5 4,0-6 3,-2-6-9,1-6 7,-2-7-5,0-1 7,1-3-9,-3 0 1,-3 1-1,-6 7 0,0 5-1,-8 4-5,-1 6 0,2 0 5,-1 5 1,8 0 0,2 2 0,7-4 1,3-2-1,1-2 0,-3 2 6,-6-4-6,-2 3 0,-8-3 0,-5 4 0,0-4 0,-1-4 0,4 1 6,4-7 2,6-8-8,3-6 6,5-9 2,5-7-7,1 1 3,-5-1-4,-4 9-1,-9 6 0,-10 12 0,-5 3 0,-10 10 1,-1 0 22,0 0 22,-1 0-17,-1 0-18,2 0-2,-1 0-7,-1 0-103,-20 10-188</inkml:trace>
  <inkml:trace contextRef="#ctx0" brushRef="#br0" timeOffset="694306.712">9930 14846 315,'0'0'216,"0"0"-126,-3 0-23,3 2 59,-1-2 9,1 0-22,0 0-32,0-2-26,0 2-20,0 0-19,0 0-14,1 0-2,2 0-17,0-1-14,1-2 10,8 3 21,4 0 10,6 0 4,5 0 13,1 0-15,-1 3 10,-1 4-2,3 2-5,1 1 1,4-1 7,9 2-7,9-5-4,13-6 2,51-4 13,15-13-17,-93 14-8,2-2 5,31-4-7,-6 0 0,-12 5 0,-13 6 0,-9 0 0,-11 2-1,-3 1 0,-4-2 1,-1-3 1,6 3 5,0-7-6,8-3 6,4-1-4,5-3 7,1-2-8,-6 4 0,-6 1 0,-7 4-1,-12 2-1,-3 2 0,-2 0 1,0 2 6,0-2 2,-1 0 10,1-2-6,0 2 3,0-2 4,0 2 5,0-4 20,0 2 16,0 1 0,-3-6-14,-1-1-34,-6-9-10,-6-3-1,-1-5-1,-10-8 1,3 1 0,-6-5 0,0 3 0,5 2 1,2 6 5,6 4-6,8 8-1,3 5 2,5 3 8,-1 4-10,4 2-5,-2 0-10,1 2-2,0-2-1,1 0-4,1 3 4,4 7 7,3 2 4,3 2 5,4 5 1,1 1-6,4 5 7,4 7 0,1 3-2,-2 4 1,-2 0 1,1 3-5,0 1 5,2-2 1,-8-7 7,1-3-8,-3-3 1,-5-11 0,-4-4-1,-6-9 1,-1-3 6,-5-1 14,-8 3 41,-13 4-43,-20 10-5,-16 8-14,-58 30 0,81-35 2,-32 17-1,19-11 5,23-9 0,17-10-6,11-7-74,5 1-224,0 18-420</inkml:trace>
  <inkml:trace contextRef="#ctx0" brushRef="#br0" timeOffset="704834.3142">27330 14290 306,'-2'0'244,"2"-5"-101,-2 1-29,1 0-8,1 0-1,0-4-24,0 1-43,1-3-23,1 4-6,-2-4 9,2 7 21,-4-1 28,2 4-26,-2 0-10,2 3-4,0-2-15,0 0-4,-1-1-2,1 2-6,0-2 0,0 0 0,1 0 0,-1 3-1,2-2-10,-2 5-126,0 2-142,-4 19-340</inkml:trace>
  <inkml:trace contextRef="#ctx0" brushRef="#br0" timeOffset="705081.3284">27351 14242 132,'0'0'574,"3"-4"-490,-3 1-84,3-2-26,5 3-14,5-6-64,29 2-104</inkml:trace>
  <inkml:trace contextRef="#ctx0" brushRef="#br0" timeOffset="709940.6063">2447 13387 285,'-7'-4'264,"1"8"-156,-8-4-11,0 0-14,2 0 37,-1-4-20,4 1-26,0 2-26,4-3-11,4 4-11,1 0-11,0-1-15,1 1 0,-1 0 0,2 0 6,-2 0 6,0 0 0,0 0 1,0 0 10,-2 1-4,2-1 8,0-1-4,0 1-10,0 0-13,0 0-7,17 5 6,0-5 1,11 1 0,4-2 10,4-2-2,-1-2-1,-7 1-5,-9-2 13,-8 5-2,-5-1 4,1 0-2,-4 0 3,5 0-11,5-2 8,10-9-1,9-6 13,7-6-11,8-2-1,0 1-9,-5 7 0,-2 3-6,-10 6-1,-5 4 1,-8 4-1,-3 2-1,-3 0 1,-1 2-1,5-2 2,3 0 2,9-4 7,3-5-8,6-1 6,1 1-6,-5-4 1,-2 3-1,-7 4 0,-1 2 0,-8 1-1,-2 0 0,-6 3 0,-6 0-6,0 3 6,6-3-1,5-3 1,6 2 6,9-4 2,12-2-7,9-5-1,7-5 6,-3 1-5,-3-4 0,-10 8-1,-12 1 0,-12 10-1,-3 0 0,-8 1-12,-3 1-4,0-1 16,0 1 1,-3-1 4,3 4 8,-1-4 0,-1 0 3,-2-4 3,0 4 8,-2-2 1,0-5-17,-5 1-2,-5-3-7,0-2 0,-2-3 5,-8-3-6,-2 3 1,-2-5-1,-4 0 0,1-4 1,-1-3-1,-2-2 1,1-2 0,-2-1 0,6 0-1,1 8 2,6 1 13,3 3 10,7 7-1,7 5 12,4 4-10,5 3-26,-1 0-28,4 0-5,5 3 10,4 6 22,8 7 1,0-3 1,4 8 5,-2-6-6,-2 2-1,3 2 1,-2 2 0,2 4 0,5 2 0,0-4-1,0 6-5,0 0-10,-4-6 5,-4 4-2,-5-5-5,0 1 6,-8-5 1,-3-2 1,-1-2 4,-3-4 0,-2-1 6,0 1 0,1-4 0,-1 0 1,0-2-1,0 2 0,0-3 0,2 6 0,-2-2 0,0 3 0,2 7-1,-4 1 1,2 12 1,-2 7-1,-1 4-1,-1-2 1,0-1 0,1-7 1,0-8-1,0-9 1,1-3 0,2-7 8,-1-3-1,1 1-2,-2-2 3,-4 7 4,-3 2-1,-4 4 0,-7 1-6,2 4-4,-2-7 7,4 0-8,-1 0 10,-1-1-4,1-8-7,-2 2-59,2 0-121,-35 11-165</inkml:trace>
  <inkml:trace contextRef="#ctx0" brushRef="#br0" timeOffset="725420.4917">11968 10767 52,'1'2'0</inkml:trace>
  <inkml:trace contextRef="#ctx0" brushRef="#br0" timeOffset="733930.9785">8827 11520 202,'-10'0'0,"-30"22"-39</inkml:trace>
  <inkml:trace contextRef="#ctx0" brushRef="#br0" timeOffset="745174.6216">15032 6692 366,'0'-13'133,"0"1"-10,-1-10-15,2 8-15,-1 7-1,2 5-44,-4 4-29,2-2-19,2 2-6,7 3-16,7 8 14,11 0 7,9 10 1,9 3 0,13 6 11,14-3-5,51 10 1,16-7 5,-5-27-6,-96-9-6,2-4 8,-4-3-8,37-9 6,-8-3-4,-2 3-2,-6 10-1,-6 13-13,-2 16-4,-9 12-19,-2 15-4,-6 10 41,-6 1 1,-3-2 22,3-6-8,-4-12 1,2-11-7,0-13 15,3-13 33,10-14 33,12-19-22,20-15-32,64-37-14,41-1-5,-3 25-1,-78 39-6,-55 15-10,-9 4 0,-9 0-1,23 3-6,-18 3-10,-13 3-2,-4-1 5,-3 4 1,2 3-71,-3 11-104,-4 9-122,-43 81-163</inkml:trace>
  <inkml:trace contextRef="#ctx0" brushRef="#br0" timeOffset="746008.6692">13609 11425 812,'5'7'22,"4"3"-22,11 12-9,10 11 8,3 9-4,3 14-2,2 12 7,-3 7 42,1 6-11,4 3-1,2-8 3,1-9-16,2-12-8,-4-20 10,1-17-4,7-17 5,13-18 8,54-42-7,32-37-6,-6 7-13,-102 74-2,-9 3 1,-7 9-1,25-5-24,-19 15-5,-4 5 23,-9 7 5,-2 6-8,8-2 9,2 6 6,8 0-5,13 3 0,11 3 23,9 3-6,11-1-3,2-8 13,3-6-11,-1-13-1,-7-10 1,-8-7 10,-5-13 0,-9-6 15,-7-5-5,-8-2 17,-7 0-4,-6 3-13,-6 10-20,-6 6-17,-6 7 1,-5 4-1,-2 6-8,0-3-46,-7 4-78,-6 6-77,-73 39-356</inkml:trace>
  <inkml:trace contextRef="#ctx0" brushRef="#br0" timeOffset="747328.7448">13226 15338 663,'-1'0'201,"1"0"-114,-2 2-66,2-2-13,0-2 49,2 2 45,-2 0-12,0 0-33,0 0-26,0 0-10,1 0-1,-1-4-13,0 4 1,0 0-8,0 0-12,0 0-117,-11-23-371</inkml:trace>
  <inkml:trace contextRef="#ctx0" brushRef="#br0" timeOffset="747861.7752">13282 16142 962,'-3'-7'173,"0"3"-49,0-10-90,5 11-34,2-4-1,10-10 1,2-4 0,12-12 0,4 4 0,5 1 1,2 8-1,-5 13 0,-3 7-11,-2 7 5,-3 11-6,0 12 12,-2 13 1,-3 16 21,-5 11 4,-4 5-13,-1 3 7,-4-3-5,1-11-14,0-9 7,0-12-7,3-5 1,-3-14-1,0-3-1,-2-8-51,0-4-123,1-12-86,19-71-20</inkml:trace>
  <inkml:trace contextRef="#ctx0" brushRef="#br0" timeOffset="748123.7902">13791 16005 513,'0'-18'237,"0"6"-48,3-11-65,-1 9-11,-2 8-17,0 8-62,-2 2-34,-1 10 0,-3 11 62,-5 12-10,-9 18-19,-7 5-12,-10-2-4,-2 3-5,-6-6-3,2-3-9,2-8-23,3-5-46,5-2-15,3-1-102,9-7-100,-7 20-169</inkml:trace>
  <inkml:trace contextRef="#ctx0" brushRef="#br0" timeOffset="748431.8079">13193 15577 999,'-3'4'209,"2"6"-161,-6 13-47,0 11 0,1 18 0,-3 10 13,7 10-4,6 7-1,6 5-8,3 10 11,4 2-11,0-2 10,0 0-5,-2-5-6,0-8 6,-2-9-6,7-5-97,-2-9-194,38 7-299</inkml:trace>
  <inkml:trace contextRef="#ctx0" brushRef="#br0" timeOffset="748837.8311">14264 15379 1081,'-9'4'185,"3"0"-137,-7 10-36,5-1 0,1-1 16,1 0-1,6 2-27,0 9-1,4 7 1,5 13 0,-1 16 8,1 11 1,-1 12 48,-3 4-23,-2 4-5,-4 6 8,-6 58 5,-6 9-10,-6 3-14,8-63-6,7-56-3,2 6-9,-1-5-2,-1 35 2,1-14 1,0-30-1,0-15 0,0-13-1,3-6 1,0-5-25,0 0-49,0-3-95,-2-51-200</inkml:trace>
  <inkml:trace contextRef="#ctx0" brushRef="#br0" timeOffset="749535.871">14692 15889 915,'-1'0'297,"-1"0"-141,-1-3-151,3 6-5,3-3-29,0 4 14,3 0 3,8 10 12,7 4 6,7 5-4,6 0 11,6-1-11,-2 5-1,-1 1 5,-3 3 6,-2 0 23,-2 3-17,-8 3-8,-8 6-1,-9-2 27,-9 6 14,-10 7 8,-14 8-11,-12 6-17,-12 3 3,-8 4-5,-4-4-8,-2-4-10,3-9-2,5-13-2,6-8-6,10-15 1,12-10 5,14-8-6,9-4-24,8-6-116,12-8-134,16-14-59,102-118-376</inkml:trace>
  <inkml:trace contextRef="#ctx0" brushRef="#br0" timeOffset="749811.8868">15471 16165 1302,'0'3'153,"6"0"-153,3 6-42,8 4 33,2 1 9,5-4 1,4 2 9,5-5 22,7 1 2,8-4-17,1-4-7,8-8-2,-2-2-8,-6-3 2,-4 1-2,-11 0-2,-9 3-67,-14 5-85,-9 8-166,-65 32-226</inkml:trace>
  <inkml:trace contextRef="#ctx0" brushRef="#br0" timeOffset="750203.9092">15540 16575 1146,'4'0'204,"5"-4"-189,8-1-14,11-2-1,9 0 15,-3 3 13,-5 8-25,-7 8-3,-5 14 0,-10 13 17,-7 13 10,-14 12-2,-6 4-8,-13 0-17,-1-5-25,-1-12-18,5-16 11,5-10 20,7-11 11,5-5 1,7-3 1,6-6-1,4 1-40,7-2 34,11-8 6,9 0 49,18-9 4,8-4-22,7-1-14,-1 1-11,-5 9-5,-11 0 5,-13 6-6,-9 3-1,-14 2-56,-8 0-32,-6 2 17,-9-6-84,-54-35-360</inkml:trace>
  <inkml:trace contextRef="#ctx0" brushRef="#br0" timeOffset="750719.9388">15489 15265 1192,'0'0'159,"1"4"-159,5 4-41,3 2 31,2 8 8,5 5 1,11 7 1,3 12 0,4 6 1,-2 9 5,-4 3-5,-4 1 7,-11 0-7,-6-4-1,-5-4 21,-7-4-9,-5-5 6,-7-5-1,-3-9-16,4-12-1,-2-14-6,0-14 6,0-13-19,1-10 10,5-7 9,6-9 1,12-3-1,9-3 0,12-5 0,6-8 9,7-2 0,4-1-3,6-2 1,0 7 2,-5 10-9,-8 14 1,-12 14-1,-7 11-7,-6 13-35,-6 10-80,-2 9-4,-1 11-115,-6 68-223</inkml:trace>
  <inkml:trace contextRef="#ctx0" brushRef="#br0" timeOffset="751058.9581">15963 15852 518,'2'4'316,"2"8"-265,5 9-27,2 1 21,5-3-19,-4-4-2,0-8 6,3-7 1,1-4 53,-1-12-12,7-7-22,-3-7-29,0-4 4,-7 3 14,-5 6-15,-7 6 0,-2 8 3,0 4 23,-4 3 13,-2 4-27,-8 4-21,-5 2-14,-9 6 11,0 5-6,4 3-4,2-3-1,10-3-1,6 0-11,3-6-93,5 0-100,1 3-70,17 7-92</inkml:trace>
  <inkml:trace contextRef="#ctx0" brushRef="#br0" timeOffset="751843.003">16815 16748 1041,'-1'0'234,"1"0"-123,-1 2-111,-1 0 0,4 2-16,-2 0-4,0 10 20,1 2 24,-1 8 12,-1 8-1,-5 6-11,-8 3-2,-4 2-4,-11-1-18,-3 0-42,-3-5-180,-63-5-439</inkml:trace>
  <inkml:trace contextRef="#ctx0" brushRef="#br0" timeOffset="752578.045">17723 16600 933,'-7'-3'226,"5"1"-97,-6 0-34,5 2-22,1 0 5,1 0 15,2 0-30,-1 0-25,0 0-22,2 0-10,-1 0-6,4 0-10,9-7-2,17-4 12,16-8 9,21-5-8,3-1-1,4 3 0,-8 3 2,-11 5-2,-12 6 0,-11 2 0,-11 3-39,-9 3-59,-11-3-31,-4 1 45,-11 1-12,-54-11-499</inkml:trace>
  <inkml:trace contextRef="#ctx0" brushRef="#br0" timeOffset="752836.0598">17751 16639 337,'-3'0'581,"1"0"-410,0 0-112,2 3-55,0 7-4,1 12 0,2 14 51,1 25 26,6 13-34,-2 11-22,4 4-9,0-5-11,-2-3 8,1-13-8,-2-9 8,-2-14-9,1-10-44,-2-6-52,-1-4-99,6 6-147</inkml:trace>
  <inkml:trace contextRef="#ctx0" brushRef="#br0" timeOffset="753069.073">17825 17040 1057,'0'0'211,"0"2"-175,1-2-36,9 2-12,10-2 12,18-4 6,19-2-5,9-3 9,7-3-10,-9 6-4,-9 2-74,-18 4-81,-13 14-87,-30 53-80</inkml:trace>
  <inkml:trace contextRef="#ctx0" brushRef="#br0" timeOffset="753302.0864">17811 17539 924,'0'0'204,"1"0"-162,5-3-26,2 2 52,3-2 11,7 2-13,3 1-31,11 4-14,7 1-5,6 3-8,6-2-2,-3-2-6,1-7-12,-4-6-65,-7-6-26,-2-6-113,-7-6-74,0-49-361</inkml:trace>
  <inkml:trace contextRef="#ctx0" brushRef="#br0" timeOffset="754085.1312">17483 16252 726,'-4'0'161,"1"0"-62,-1-2-48,5 2 22,1 0 17,-1-2 17,2 2-52,-3 2-31,4-4-12,3 4-12,6-2 18,14-4 24,10-2-9,12-4-2,14-7-4,52-16-6,24-7-3,7 10-16,-57 20 5,-53 3-7,-6 4 1,0 3-1,25-4 0,-12 2 1,-12 2 4,-8-1-4,-11-2-1,-6 3 2,-6-1 10,0-2 7,-3 2 8,-3-12-12,-2-7-9,-7-8-5,-4-5 5,-5-6-5,-2 4-1,-4-3 1,-1 7-1,-1 3 0,-1 3 7,0 2-7,1-1 0,5 5 0,7 3 12,9 8 15,5 4 2,4 2-29,5 0-8,0 4-38,3 0 14,7 7 24,11 10 7,5 3 2,9 5-1,-2 5 0,1 0 0,1 2 0,-2 3 0,6-2 1,1 4-1,1-5 0,-2 1 0,-1-1 0,-5-5 1,-8-3 0,-4-7 0,-10-2-1,-9-7-13,-8 4 13,-12 1 15,-13 14 18,-14 6-33,-10 8 0,1-4-48,11-8-63,20-15-98,43-12-500</inkml:trace>
  <inkml:trace contextRef="#ctx0" brushRef="#br0" timeOffset="754493.1546">19167 17026 1025,'-2'0'255,"4"3"-172,-2-3-83,1 1-5,3-1 5,5 2 2,10 0 41,16-4 7,14-1 5,15-5-13,4-3-10,-4 1-19,-11 3-7,-11 4-6,-16 0 0,-8 3-1,-9 0-17,-5 3-82,-1-3-98,-3 1-149,-25 7-348</inkml:trace>
  <inkml:trace contextRef="#ctx0" brushRef="#br0" timeOffset="754760.1698">19084 17580 506,'0'0'626,"3"0"-539,3 0-72,8-2 3,8-4 98,11 2 11,5-6-23,3 4-41,-2 4-30,-1 0-6,-1 6-5,-7-1-11,-4 4-4,-2 0-6,-5-2 0,0 1-1,1-1-6,-1-3-48,6-4-80,6-7-109,40-70-527</inkml:trace>
  <inkml:trace contextRef="#ctx0" brushRef="#br0" timeOffset="756520.2704">20624 17691 896,'0'2'180,"0"-2"-137,0 2-43,0-2 1,0 0 9,0 0 31,0 1-16,0 2-25,0 1-7,0 3 7,3 12 12,-3 8 40,0 11-10,0 9-15,-3 5-7,-1 0-11,1-6-8,3-2 0,0-10 7,0-2-8,1-9 0,1-1-1,2-6-10,2-6-10,3-2-16,6-4 14,8-3 23,10-5 3,2-2 9,1-4-4,3-3-7,-7 3 4,-2 1 4,-4 2 0,-2 4 1,-5-3-9,3 2 0,-6 0 10,1 2-11,-5-2-41,-2 1-80,-4-6-67,-1 0-34,-26-47-315</inkml:trace>
  <inkml:trace contextRef="#ctx0" brushRef="#br0" timeOffset="756787.2858">20818 17917 954,'0'2'213,"0"-2"-192,2 4-21,-1-3-45,5 8 30,0 4 15,6 13 42,-1 11 9,3 12-11,-5 13-17,-3 3-2,-3 8-15,-3-7 9,-3-11-15,2-1-12,-1-17-86,2-11-82,3-11-102,9-51-369</inkml:trace>
  <inkml:trace contextRef="#ctx0" brushRef="#br0" timeOffset="757247.3121">21127 17791 1113,'-2'0'240,"2"0"-188,2 2-52,1-2-12,5 1 9,5 1 3,10-2 18,8 1-3,15-4 5,6-4-1,0-9-19,0 1-3,-11-1-76,-9 2-49,-15 7-71,-9 2-35,-16 8 36,-4-1-12,-7 2 87,-5 2 123,-1 1 6,2 1 85,-1-1 29,6 0 21,6-3 14,5 0-29,4 1-87,-1 9-32,1 4 28,-1 15 34,-5 10 15,2 8-35,-6 5-14,1 0-10,0-4-13,0-7-6,1-12 0,5-10-6,2-11-8,4-8-66,4-4-74,1 0-121,1-4-1,7 0 176,5-10 17,6-3-100,37-45 53</inkml:trace>
  <inkml:trace contextRef="#ctx0" brushRef="#br0" timeOffset="757520.3277">21409 18039 37,'8'-12'126,"0"5"38,3-4-23,-2 2-17,-6 6-10,0 3-16,-3 3-7,-3 4-20,1 3-43,4 8 109,3 7 2,0 15-34,1 0-28,0 5-40,0 1-17,5-8-20,-1-7-8,8-7-16,-2-9 3,11-10 20,6-7-105,7-15-152,102-77-325</inkml:trace>
  <inkml:trace contextRef="#ctx0" brushRef="#br0" timeOffset="757901.3495">22046 17626 1143,'-6'0'184,"3"-1"-121,-9 1-52,3 1-10,-6 7-1,0 6 9,-1 8 1,-1 11-10,4 6-6,-3 8 6,6 2-6,2-2 0,6-3-6,2-9-3,6-4-18,5-6-2,8-6 10,2-8 19,7-7-50,4-12 8,-3-14 14,1-5 20,-6 1 14,-9 3 8,-9 16 2,-9 7 32,0 4-31,-7 11 38,-8 10 2,-6 14-13,-10 16-23,-2 5 1,5-5 1,10-15-17,13-6-12,11-13-30,8-3-9,10 1 50,4-3 1,6 0 30,8-5-5,0-5-25,4-2-75,-4-5-3,4-7-255,40-65-377</inkml:trace>
  <inkml:trace contextRef="#ctx0" brushRef="#br0" timeOffset="758223.3679">22320 18281 824,'1'10'252,"3"2"-211,-1 10-41,6 5 8,3 0 5,1-3 10,5-4-13,2-4 8,-1-4-3,-1-7 14,-3-3 2,-2-9-5,2-17 5,0-8-17,0-15-14,-3-4-1,-4 2 1,-6 12 14,-7 20 82,-1 7 24,-7 10-51,0 10 6,-6 1-35,-8 13-13,-8 9-10,-2 2-5,4-2-11,8-8-1,6-11-27,8-11-73,2-6-134,-7-45-147</inkml:trace>
  <inkml:trace contextRef="#ctx0" brushRef="#br0" timeOffset="758900.4067">20639 17311 541,'-4'0'213,"2"0"-83,-4 0-37,1 2-3,7 0-9,-2 0-10,3-2-49,5 6-20,11 1 61,17 4 9,23-6-3,62-3 4,42-21-32,36-10-26,-46-3-8,-27 5 7,-9 6-2,-15 18-12,-10 5 9,-55-2-8,-5 1 6,-4 2-7,30 0 1,-14 1 7,-8-4 0,-11-1-7,-8-4-2,-7 4 2,-7-2 0,-3 2 9,-3-1-10,-2-5-39,-8-7-94,-4-3-7,-11-6-74,-84-33-268</inkml:trace>
  <inkml:trace contextRef="#ctx0" brushRef="#br0" timeOffset="759189.4232">21483 16385 1083,'0'0'261,"0"0"-184,0 2-77,0-2-37,2 4 8,2 5 26,4 10 3,5 14 47,2 8-11,0 14-3,3 8-9,-10 4-9,-2-3-6,-4 3 0,-2 0 3,0-3-12,-2-1-99,2-8-116,9 42-145</inkml:trace>
  <inkml:trace contextRef="#ctx0" brushRef="#br0" timeOffset="760370.4907">23287 17591 1034,'-7'-4'218,"3"4"-130,-4-2-53,5 2-17,3 2 6,-4 5 0,-1 2-2,-3 17-8,-2 10-13,-2 16 4,2 6-4,2 7-1,-2-2 0,7 2 2,0-2 7,9-4-9,1-7-12,2-5 1,6-3 10,4-5-16,3-4-118,8-8-66,2-5-141,56-16-209</inkml:trace>
  <inkml:trace contextRef="#ctx0" brushRef="#br0" timeOffset="760956.5242">23733 17803 298,'0'-2'377,"0"2"-238,2-4-103,0 4-16,-1-1 59,0-1 56,1 2-27,-2 0-40,2 0-25,-2 0-7,2 0-12,6 0-13,8-3 2,9-1-1,10 2 0,7 1-11,0 4-1,-2 4 0,-8 6-1,-5 4-4,-9 5 5,0 10 13,-6 1 32,0 8 32,-5 4-7,1 6-26,-3 4-8,-2 4-20,0-4-2,1 0-5,-1-2-9,0-8-20,2-12-88,-3-11-25,2-13-23,-2-7-14,0-8 37,-2-7 19,16-68-224</inkml:trace>
  <inkml:trace contextRef="#ctx0" brushRef="#br0" timeOffset="761236.5403">24194 17762 989,'-7'-4'220,"3"8"-137,-3-4-32,0 0 1,-1 4 16,-2 4-22,-2 5-8,-6 7-28,0 13-2,-6 11-7,2 5 11,-6 4-3,-3 6 5,1-4-7,0-7 2,2-7-3,6-10-5,3-9-1,9-13-41,2-2-73,4-11-133,-1-25-571</inkml:trace>
  <inkml:trace contextRef="#ctx0" brushRef="#br0" timeOffset="761812.5732">24469 17442 950,'1'0'278,"-1"0"-217,3 0-61,2 3-6,2-2-7,1 7-13,6 3 5,-4 4 20,2 8-6,-1 3 7,-4-1 25,-7 5-3,-2 3-1,-6 2 0,-8 4 6,-3 0 2,-4-1-19,1-6 4,7-8-7,5-12-1,5-3 0,5-8-6,2-1-10,-1-1-22,2 1-7,4 0 39,4 1 13,3 1 11,6 0-5,3-2-5,-2 2 8,6-4 2,-4-2-15,3-1 0,-3 2-3,-1-5-6,-2 2-51,2-3-121,-6-3-169,12-17-285</inkml:trace>
  <inkml:trace contextRef="#ctx0" brushRef="#br0" timeOffset="762179.5941">24881 18064 931,'0'4'225,"0"-4"-225,2 0-15,-1 0-14,2 0 29,3 0 36,1 0-15,3 1 53,6-1 4,5 2-3,2-1-9,-2 2-5,-1 0-22,0-3-22,-3 1-8,7 0-8,2-1 10,4 2-11,-2-2-6,-4 0-69,-4 2-86,-7 0-121,-3 12-229</inkml:trace>
  <inkml:trace contextRef="#ctx0" brushRef="#br0" timeOffset="762501.6126">25492 17972 1213,'-4'-1'252,"0"-2"-194,-2 0-53,6 3-5,3 0-12,0 0-2,5 0-35,0 3 28,11 0 21,15 1 40,14-4 11,17-7-9,9-5-16,0-5-8,-2-2-8,-6-1-4,-15 5-1,-7 1-5,-14 9-20,-15 1-88,-7 4-78,-6 0-57,-6 2-64,-31 4-259</inkml:trace>
  <inkml:trace contextRef="#ctx0" brushRef="#br0" timeOffset="762842.632">25722 18140 1241,'-3'2'235,"0"2"-235,-3 4-49,3 6 25,-6 2 18,2 7 6,2 9 0,4 5-7,1 4 6,1 0-18,2 1 18,0-2 1,3-5 15,3 1-15,-3-13-28,3-2-13,9-8 41,7-3 18,14-13 33,12-8-1,9-8-28,5-11-10,-5-1 2,-11-1-6,-10 7-8,-15 8-60,-9 6-76,-14 3-52,-34-4-265</inkml:trace>
  <inkml:trace contextRef="#ctx0" brushRef="#br0" timeOffset="763101.6469">25932 18299 1265,'-1'0'251,"-1"0"-251,1 0-11,2 0-19,1 1 24,-1 6-2,1 10 8,0 14 12,1 15 11,-3 18-5,-3 5-6,-1 4-3,0-2-3,1-9-5,1-5 0,2-12-1,-1-8-97,2-11-124,-1 3-300</inkml:trace>
  <inkml:trace contextRef="#ctx0" brushRef="#br0" timeOffset="763907.693">25670 17290 1036,'0'-4'238,"0"1"-160,0-5-70,7-2-8,2 0 19,8-7 8,3-2 0,9 1-12,-1 7-1,-4 6-14,-6 5 0,-2 1-2,-6 3 2,1 3 12,1 7-3,3-1 0,-6 8-3,-2 2 0,4 6 3,-5 5-7,-3 6 19,-2 2 0,-4-1-2,-4 6-4,-4-2 0,1 3-7,-6-8 7,5-8-8,1-8-6,3-15 8,7-5 3,0-7 3,4-6-15,-1-13 0,4-17-24,5-19 15,6-5 9,0 2 3,3 8 6,0 14-8,-4 3 0,-1 5 0,0-2 8,-1 3-3,-2 5-5,-2 9 0,-2 2-1,-3 9-6,0 1-15,2 0-64,6 8-82,0-2-73,21 23-213</inkml:trace>
  <inkml:trace contextRef="#ctx0" brushRef="#br0" timeOffset="764276.7141">26077 17465 647,'0'4'324,"2"6"-271,-1 8-22,2 9 38,0 4 6,0 9-3,0-1-18,5 1-27,2-4-27,1-7-3,2-10 2,-4-9 1,-2-7 13,-1-6 9,3-7 25,0-14-16,2-10-10,-1-8-9,-1-5-6,-5 10 15,-4 9 42,-3 14 3,-1 11-22,1 3-22,0 0 14,-4 0-1,-3 3-28,-4 1-1,-4 2 6,4 2-11,4-3-1,2 2-7,5 0-75,0 2-82,-1 7-61,0 1-76,-1 27-214</inkml:trace>
  <inkml:trace contextRef="#ctx0" brushRef="#br0" timeOffset="764738.7406">26353 17025 941,'0'1'155,"2"-1"-107,-2 3-23,1-3 10,4 1 10,4 5 6,7 2 19,8 0-22,1 5-21,-1-4-16,-6 2-5,-6-3-6,-6 0-8,-1 1-1,-8 2-18,-1 2 27,-2 8 15,-3 8 21,-6 2-9,-4 6-6,0-4-21,0-3-3,6-4-24,3-7 8,7-4 1,3-6-11,0 0-8,6 1 37,5-3 0,2 0 39,6 2 9,2-4 7,4-4-8,0-1-16,-5-5-14,-3 4-17,-4-5-6,-3 0-146,8-25-190</inkml:trace>
  <inkml:trace contextRef="#ctx0" brushRef="#br0" timeOffset="765252.7699">26896 17762 1102,'2'3'245,"-2"-3"-197,4 3-48,1 0 0,1 4 15,7 6 36,7 3 15,3 10-16,0 1-10,2 6 1,-4 0-2,-2 5 13,-8 5-28,-4 6-1,-8 12-14,-10 9 9,-10 11-3,-7-3 0,-11 1 6,2-8-21,3-9-17,4-19-61,9-11-46,1-15-118,-20-32-250</inkml:trace>
  <inkml:trace contextRef="#ctx0" brushRef="#br0" timeOffset="765829.803">27368 17424 1281,'0'0'273,"1"2"-260,1 3-13,5 0-10,3 4 9,5 4 1,0 4 8,5 5-7,-5-2-1,-2 8-12,-4-2 3,-9 2 9,-7 2 15,-4-1 15,-8 6 1,-8-2-31,-3 3-7,3-9-28,1-6 19,9-2 14,6-8 2,7-5-27,8-2-38,3 2 65,0 2 23,5 6 44,10-3 4,1 0-4,12 0-11,4-3-11,3-4-9,-3-3 4,-2 1-17,-13-2-17,-6 0-6,-9 0-34,-9-2-40,-7-5-44,-12-10-245,-82-54-574</inkml:trace>
  <inkml:trace contextRef="#ctx0" brushRef="#br0" timeOffset="767336.8892">23093 17230 824,'-2'-1'231,"2"1"-96,0-3-94,0 3-29,2 0 4,0 0 29,-1-3 18,5-1-27,7-4-12,1-3-6,7 0-9,2-4 0,2 3 5,6 2-8,2 3-5,7 0 13,1 1-2,3 0-2,6-1 4,8-2-5,3-1 4,5-1 14,4 0-7,-1 2-19,-3 5 0,-3 1 10,-5 3-11,-1 4 0,0 0 16,4 0-7,3-3 3,9-2-3,-1-3 7,55-11 2,11-14-1,-10 6 1,-89 19-6,-4 0 0,-1 2-5,33-1-7,-12 3 1,-3 0-1,-4 1 0,-5 3 1,1 0-1,-1-3 0,5-1 7,2-5-6,0-6 0,-1 1 6,-1-2-6,-6 2 1,-4 4-2,-8 2 0,-6 2 0,-2 2-1,1-1 1,-1-2 0,8 1 1,4-3 0,6 0 0,9-6 5,-2-1-4,2-2-1,-4 5 5,-8 0-6,-5 2 1,-10 0 0,-2 6-1,-3-3 1,-1 2 0,6 0-1,8-4 1,5 2 0,13-3 0,6-2 12,0-1-12,-1 3 5,-5-3-4,-12 4 4,-8 3-6,-12-1 0,1 3 0,-3-2-1,2 2 1,4 0 0,5-4 0,1 4 2,7-7-1,0 2 23,-5 2-18,1 0-5,-9 3-1,-5 1-2,-4 1 1,2-1 0,4 0 1,-1 0 6,5 0-5,-3-4 10,0 2-10,-6-2 11,-3 2-2,-3-5 4,-5 4 11,-1 2 17,-1-2 3,-2 0-16,0 0-29,-3-4-9,-2-5-74,-5 0-68,-5-6-101,-68-34-249</inkml:trace>
  <inkml:trace contextRef="#ctx0" brushRef="#br0" timeOffset="768945.9812">23513 16100 661,'-2'-3'273,"2"-1"-105,-1 1-81,1 3-15,1-3 14,-1 3-23,6 0-42,3 0-21,10-1-7,4 1-1,7 1 7,3 5-11,-7 4 3,1 0 1,-2 3 8,-1 1 0,0 4 2,0 3 4,1 1 0,-2-2-6,-2 1 2,-5-1-1,-4-6-1,-3 1 0,-6-6-9,-3 4 9,-3 3 8,-7 3 13,-7 10 34,-7 9-16,-7 3-3,-3 3-15,-4 1-19,4-5 13,4-8-8,1-4 1,4-8-2,5-1-5,-3-6 5,7-1-5,1-7 0,3-3 6,5-2-2,5 0-5,2-2-16,2 1-14,2 1 22,7-3 7,6 2 1,15-3 7,8 0 6,6-2-2,2 2 1,-1 3-11,-3-3 9,-1-1-2,-6-1-7,-4 0 1,-5 1 7,-9 1-9,-5 2-1,-4 2-6,-7 0-4,4 2 2,-7 2-3,3-3 3,1 5-31,0-2-61,4-1-71,1-3-109,20-40-387</inkml:trace>
  <inkml:trace contextRef="#ctx0" brushRef="#br0" timeOffset="769328.0031">24147 15929 891,'0'0'255,"0"0"-170,0-3-77,0 6-7,0-2-1,0 4 32,0 8-1,4 7 32,1 12-3,0 6 3,1 4-25,-2 2-11,1 3-5,0 2 8,0 7-4,-1 7 7,-4 5-3,0 4-12,-4-5-5,1 0-7,1-11 0,1-9 0,2-9-6,1-9-14,1-13-43,-2-10-49,2-1-52,-3-2-46,4 0-114,7-9-223</inkml:trace>
  <inkml:trace contextRef="#ctx0" brushRef="#br0" timeOffset="769765.0281">24403 16214 793,'0'2'193,"0"-2"-152,0 0-29,0 0 37,2 0 20,3 0-18,5-3-24,6-3 5,4 2-11,2-2-2,-3 4-7,1 2-3,-8 2-8,4 8 8,2 0 14,-5 12 25,1 4 18,1 8-30,-6 3-6,1 6-3,0 2-12,4-1-5,1 2-8,-2-5-1,4-3 5,-5-7 1,-3-3-7,-1-9-33,-5-4-63,-3-6-80,-1-1-86,-17-25-76</inkml:trace>
  <inkml:trace contextRef="#ctx0" brushRef="#br0" timeOffset="770054.0446">24741 16105 810,'-3'-4'207,"3"0"-127,-3-6-5,3 7 30,-3 2 15,3 2-64,0 1-56,0 3-39,-4 13 30,-6 11 9,-6 12 24,-1 9-6,-7 5-8,-3-3 2,4-1-1,-1-8-11,4-7-10,0-9-29,10-5-13,0-8-35,6-7-83,4-1-136,14-3-46</inkml:trace>
  <inkml:trace contextRef="#ctx0" brushRef="#br0" timeOffset="770453.0674">24960 15903 899,'0'4'234,"0"-4"-157,0 2-65,3 0-5,-2 6 11,2 7 36,1 15 29,4 11-29,1 10-9,1 6 15,-2 1-8,0 0-11,-2-2-1,-5 1 7,-4 0-16,-4 0-1,-1 1-9,-1-3-3,-1 0-4,-1 0-13,5-8 0,2 1-1,1-5-5,3 2 3,4 0 2,-1-8 1,0-5-1,0-8-45,1-11-65,0-9-68,0-14-7,14-83-128</inkml:trace>
  <inkml:trace contextRef="#ctx0" brushRef="#br0" timeOffset="770885.092">25263 16291 670,'0'0'230,"0"0"-169,0 2-61,0 4 0,0 8 6,3 2 78,-2 7-15,5 0-15,-2 1 11,-2-4-31,2-3-11,-2-5-3,0-5-20,1-6 0,-2-2 0,1-2 12,1-8-4,-2 0 41,1-2-4,2-3-25,-4 10 22,-4 4 13,2 2-41,2 2-14,-1-1 0,-2 2-19,3-2-146,0 2-101,6-5-317</inkml:trace>
  <inkml:trace contextRef="#ctx0" brushRef="#br0" timeOffset="771514.1281">25492 16155 665,'0'0'229,"2"-1"-173,2-5-37,2 0 43,2 0 43,2-1-44,-1 2-28,-2 4-25,2 2-7,0 4-1,5 1 15,-1 4 19,3 3 7,0 5-8,-1 3 0,-2-2 3,1 5-30,-5 5-6,-1 1 9,-3 7 3,-5 6 17,-2 8 4,-5 4-14,0-4-1,-1-1 2,0-6-13,1-3-5,0-7 5,3-5 2,-1-11-8,2-8 1,1-4 10,2-9 4,2 0 11,-2-5-15,0-7-12,0-14-13,4-12 12,4-12 0,6-1-5,6 3 6,-1 8 0,4 7-1,-4 5 2,0 7-1,-2 3 1,-5 4-1,0 3 1,-3 3 0,0 0-1,-1 3-25,6-3-94,2-1-74,2 2-106,37-13-289</inkml:trace>
  <inkml:trace contextRef="#ctx0" brushRef="#br0" timeOffset="771874.1487">25913 16623 207,'0'16'222,"0"1"-17,0 18-44,0 9-22,0-3 19,2 0-32,0 0-39,3-4-32,-1-12-48,2-6-7,1-12 0,-3-7 7,5-7 32,0-15 24,6-14-37,3-13-13,-2-9-12,-3 0 0,-9 11 8,-6 9 0,-4 18 18,-3 6 6,0 10 17,-3-3-5,-1 6-12,1-1-15,0 4-17,-1 2-1,3 0-9,4 10-105,2 2-90,0 7-57,-4 54-261</inkml:trace>
  <inkml:trace contextRef="#ctx0" brushRef="#br0" timeOffset="775619.3629">23134 16131 500,'-2'-2'173,"-1"2"-58,-1-5-19,-4 1-22,-1 0 14,0-2 7,0 3-17,2-3-41,-2 2-22,0-3-4,1 3-5,-2 1 4,0-1-5,-4 1-5,-4 6-1,-5 2 1,-3 4-10,-4 7 10,1 1 7,1 7-5,1-2-1,5 1 7,5-2-8,6-2-1,3-4-5,6 4-9,0 3-3,5 4 1,3 12 17,5 7 0,2 10-1,5-3 1,1 1-1,5-10-5,-3-7-1,1-15-19,1-6 7,-1-12 4,2-12 0,1-8 3,4-12-15,-2-9-17,-1-9 7,-2 2 19,-9 0 17,-6 4 1,-2 6 7,-5 9 6,-4 5 20,-1 3-3,-2 6 0,0-2-1,1 3 8,2 3-13,1 0 6,1 4-15,0 4-13,0 0-2,0 2-1,0-2-14,-2 2-7,2 0-11,0 1 18,0 3 15,-1 3 6,-1 10 37,0 4-8,0 5-19,-3 5 7,-1 7-1,2 5-4,-1 0 0,2 8-9,0 4 5,-1 5-2,2-2-12,-1 0 9,2-11-9,-2-2 0,3-12 0,3-3 0,-2 1 0,0-5 1,1 1-1,0-7 1,-2 1 1,1-1 4,-1-7 3,0-1-9,0-7-1,1-4 0,-1 1 0,0-4-11,0-4 6,0 8 6,2-4-6,-2 4 5,2 4 1,1 2 8,-2-1-7,1-2 6,1 0-2,-2-3-5,1-4-12,-1-4-15,1-2 18,7-5 8,1-11 0,6-12-25,3-7-8,-3 0-20,-4 2-3,1 10-39,-5 10-48,5-10-90</inkml:trace>
  <inkml:trace contextRef="#ctx0" brushRef="#br0" timeOffset="776296.4016">22812 17456 817,'0'0'173,"0"-2"-116,0 0-27,1 0 6,0-2 21,4-3-47,-2-6 4,7 0 1,2 0 3,3-1 0,0 6 6,0 1-11,1 0-1,1 3-3,7-1 15,5-5 9,6-6 23,2-6-22,3-4-16,-2-3 2,-4 6-11,-5 5-9,-3 3 0,-5 5 0,-5 3 0,-2-1 0,-1 3 1,1 1 0,-2-6 9,3-2-8,3-2-1,-3-2 10,2 1-10,-3-1 0,-2 7-1,-6 5-10,-6 4-23,0 3 28,-3-2 5,2 0 17,-1-1-7,2 0 5,0-1 5,0 1-20,0-1-38,0-2-64,2 2-33,0-34-180</inkml:trace>
  <inkml:trace contextRef="#ctx0" brushRef="#br0" timeOffset="777169.4516">27881 17091 1120,'0'2'238,"0"0"-202,0 3-36,0 2-25,4 7 25,1 6 69,4 9-19,1 4-20,1 2-18,2-9-11,-3-5-1,1-15-1,-2-4 1,1-4 22,4-6-3,-4-10-5,1-5-14,-1-6 0,-7 0 1,-3 7-1,-3 12 1,-1 6 24,-2 8-6,1 0 25,-1 4-13,-1 2-24,1 2-7,-1 2-48,5 1-134,9-1-82,13 3-396</inkml:trace>
  <inkml:trace contextRef="#ctx0" brushRef="#br0" timeOffset="777573.4746">28845 16787 723,'-2'0'931,"4"3"-925,1 6-6,3 1-41,4 4 41,-1 2 1,-2-5 0,1 4 14,-2-5-15,-4-4-32,-2 4-115,-8 0 21,-6 3-8,-15 7-95,-90 45-258</inkml:trace>
  <inkml:trace contextRef="#ctx0" brushRef="#br0" timeOffset="777899.4933">28640 17184 345,'15'0'181,"2"0"-82,17 0 20,3-3 14,-2 3-11,0 4-20,-5 4-35,-7 10-5,-4 1-35,-8 9-12,-7 9-3,-8 9 40,-8 8 10,-11 9-20,2 8-12,-2 0-3,6 3-14,6-8-1,5-9-6,10-8-6,0-14-10,5-15 4,9-6 6,9-12 35,13-16-2,10-10-8,6-10-25,-1-4-52,-11-1-64,-14 5-26,-14 3-59,-27-42-176</inkml:trace>
  <inkml:trace contextRef="#ctx0" brushRef="#br0" timeOffset="778667.5373">28417 16459 682,'-5'-4'233,"1"1"-115,-5-9-68,3 4 47,1 0 46,2 3 25,2 1-41,2 0-52,1 4-72,1 4-3,7-4 0,14 2 32,16 0 20,14 2-5,12 3-8,53 3-14,32-14 1,18-13-8,-70 1-9,-18 6-3,-47 4 0,-5 3-5,-7-2-1,18 1 1,-10 4-1,-14 0 2,-5 0-2,-8-1 11,-3 1 1,0-2 3,0 2 10,-3-6 5,-2-12-29,-3-5-1,-6-11-1,-1-5-1,-10 3-4,-4 0 0,0 8-1,-1 5 7,3 4 1,11 10 10,5 1-2,8 6-4,5 4-5,-1-2-23,1 0-2,2 4-16,2 0 2,6 4 23,9 3 16,7 9 1,6 5 14,5 3-2,2 4-7,0-1 5,-3 3-10,-6-3 10,-3 0-10,-5-4 4,-11-3-5,-1-4-1,-9-5 1,-5 2 7,-8-1 10,-5 6 7,-12 5 4,-6 5-28,-7-1-48,-2 2-139,-29 42-268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0T02:59:06.2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1975 3418 228,'0'0'262,"0"0"-104,-3 2-86,3-2 21,0 0 30,0 1-9,0-1-35,0 0-35,0 0-29,0 0-14,0 0-1,0 0-5,0 0-46,0 4-149,6 35-134</inkml:trace>
  <inkml:trace contextRef="#ctx0" brushRef="#br0" timeOffset="2452.1402">2213 3466 632,'0'0'340,"-2"0"-161,2 3-130,0-3-19,0 0 39,0 0 44,0-3-10,0 3-32,0 0-29,2 0-20,-2 0-7,0 0-4,-2 0-5,2 0 0,0 0-5,0 0 0,0 0-1,6 3-6,1-3-9,4 0 15,14-4 12,12-4 16,8-2-4,7-3-12,-6-3-1,-6 4-10,-11 8-1,-8 0 0,-4 8 0,-9-4 0,1 3 0,-3-2 0,1 2 1,-3-3 0,2 0 0,1 0 1,-5 0-2,2 0 8,-1 0-7,-1 0 1,-2 0-1,0 0 0,2 0 1,-4 0-2,2 0 1,0 3-1,0-3 1,0 0-1,0 0-1,2 0 1,0 0 0,0 0 0,0 0 1,0 0 0,-1 0 7,-2 0-7,1 0 5,0 0-4,0 0-1,-2 0 0,2 0 0,0 0 1,-2 0 3,2 0-4,0 0 3,-1 3-4,1-3 0,-1 0-1,1 1 1,0-1 0,-2 2 0,2-2 1,-2 0-1,2 2 6,-1-2-4,1 0-1,0 0 5,1-2-6,-1 2-2,0 0-5,2 0 5,-2-2 2,0 2-1,0 0 1,0 0 0,0 0 0,0 0 0,0-1 0,-2 1-12,2 1-12,0-2-11,0 1 8,0 0 14,0 0-4,0 0-1,-1-3-21,0 3-16,-2-7-55,-3 4 11,2-5-6,-2 2-60,-1 0-82,-6-12-58</inkml:trace>
  <inkml:trace contextRef="#ctx0" brushRef="#br0" timeOffset="4090.2339">2254 3531 190,'-6'-4'215,"1"-2"-137,-8 3-56,0-3 1,5 3 25,-4 0 63,5 3 37,2 0-37,4 0-40,1 3-19,0-3 2,1 0-1,1-3 5,1 2 7,-2-2-28,2 3-13,6-4 2,5 1 8,6-4 14,12-2-9,2-1-12,2 2-10,0 0-8,-5 6-8,6-2 5,2 0 1,2 1 5,3-2 5,4-1-4,9-7 7,3-1 13,3-2-18,0 1-14,0 1 1,-5 7-1,1 0 1,6 1 10,0-2 1,7 3-5,2 1-1,3 0 13,4 0-8,-6 1-11,5-1 17,-1 1-3,43-3-7,9-4 2,5 0-1,-48 0 8,-5 4-1,-44 3 1,-3 6 13,0-3-6,33 4-3,-8-1-11,-3 6-8,-3-5-1,-3 2 7,-1 0-8,3-2 0,4-2 1,3 2 0,5 2 8,-1-2-7,7-1-1,-5 1 0,-4-1 0,-7 2-1,-6 5 0,-3-2 0,-7-2 0,5 3 1,2-5-1,-1 1 2,6-7-2,2-1 7,1-4-7,-4 1 6,-3 4-6,-6 0-1,-4 4-5,-2 0 5,1 4-5,-3 1 6,3 2-1,0-3 1,3-3 1,3 0 6,2-3 2,-3-3 17,-3 3-4,-6 3-20,-3 0-2,-6 4 0,2 7-5,-2-2-1,0 6 6,7 0 0,-1 1 5,3 0-4,1-5 7,-1-7 28,-2-2-5,0 1 2,1-2-21,1 1-12,-2 2 1,3 1-1,-2 4-1,0-1 0,-2 0 0,2 2-1,3-2 2,0-5 0,0 0 1,-5 0 1,-3-4-2,0 2 1,-3-1 0,1-2 0,4 2 0,-5-3 5,3 0-5,-4-3 0,4 2 0,-2-2 5,1-1-1,0 0-5,-1-3 0,5 1 0,-1 3 0,-5-1-1,-5 1-16,-4 6 4,0-2 2,0 3 10,1-2 1,0 1 0,-7-3 1,-2 0 10,-4 0-4,-3 0 2,1-1-3,-1 1 3,0-2-9,0 2 0,0 0 0,0 0 0,-1 0-18,-2 0-61,-6-3-71,-12-8-66,-132-40-437</inkml:trace>
  <inkml:trace contextRef="#ctx0" brushRef="#br0" timeOffset="5607.3207">2718 3470 891,'-2'-1'222,"1"1"-222,-4-3 0,1 3-27,0-1 27,-5 1 21,1-1 42,2-2-8,3 3-19,1-4-13,2 8-13,0-4 4,0 0-1,2 3-5,-4-2-7,1 8-1,-2 9 12,-4 9-11,2 1 9,4 1-10,1-10-13,0-9 8,1-6 5,1-7 20,-1-1-1,1-3-18,5-12-1,-1-14-11,0-8 11,-3-4 0,-3 4 20,-4 15 17,-3 11 19,3 9-16,1 8-23,-6 2 25,3 3-18,-6 9-14,-7 10-4,1 7-5,0 6-1,7-8-13,7-8-23,7-8 22,1-6 14,0-4 0,2-4-5,3-5-13,4-3 8,6-11 8,4-2-2,-2-9 4,-8 6 7,-7 8 14,-4 4 32,-5 9 4,-2 4-18,1 2-15,-7 4 21,-5 6-26,1 2-13,-3 5 1,7-4-7,6-7-14,4-3-25,2-10 26,3 3-7,-2-7-1,5 0 8,3-10 12,5-11-5,0-9 6,0 1 1,-9 6 11,-4 12 18,-4 8 21,-1 10-21,0 3-29,0 0 23,-4 3-8,1 5-8,-2 4-8,-1 8-11,1-2 10,0 4-27,0-5-122,5 5-87,5 50-144</inkml:trace>
  <inkml:trace contextRef="#ctx0" brushRef="#br0" timeOffset="6129.3505">2094 4406 910,'0'-2'316,"0"2"-209,-1-2-90,2 2-17,1 0 0,-1 0 24,8-4-1,11-2 8,8-2 7,9-6 1,2 7-2,1 1-22,-8 6-6,-8 2-8,-5-1 0,-2 2-1,0 1 0,-4-1-28,4 1-93,4-2-113,34-11-249</inkml:trace>
  <inkml:trace contextRef="#ctx0" brushRef="#br0" timeOffset="6689.3826">2755 4065 1076,'-10'-5'236,"5"2"-183,-7-7-52,2 8-2,2 0-10,-5 2 11,-2 4 6,1 9 2,-2 9-8,5 10-16,2 11 4,1 5 5,5 4 6,3-4 1,4-8 0,1-5-9,0-13 7,1-6-7,-2-13-19,2-5-20,3-11 24,10-13 18,5-14-6,7-9-2,-3-1 7,-5 11 7,-5 10 2,-6 7 13,-5 14 13,-5 2 25,-1 4 10,-2 4 15,-1 0-5,0-1-31,2 2-42,0 5-21,0 14 21,0 10 23,4 13 15,-2 17-13,3 10-17,3 4-1,-2 21 2,4 67 29,-8-109 19,4 53-35,-2-25-13,1-29-8,1-22-1,-1-18 0,1-14 0,5-7 6,16-20-6,13-21-3,17-25-91,16-17-154,118-140-613</inkml:trace>
  <inkml:trace contextRef="#ctx0" brushRef="#br0" timeOffset="7517.4299">6274 3312 303,'-1'0'549,"1"0"-403,-3 3-55,3-2 1,-2 7-59,0 9 37,1 6 26,-3 7-22,4 7-17,7 1 3,-2-2-14,5-5-17,-2-6-23,4-7 7,-2-12-5,0-2 5,-3-9 10,0-5 8,2-13-31,2-7-1,-3-7-22,0-4 7,-8 10 16,-4 1 1,-1 15 26,-4 5 11,3 10-13,-3 0 17,-1 3-1,1 1-8,1 1-11,-1-1-5,5-2-17,4-2-2,3-2-7,-2 4-6,1-2 5,1 1 1,-2 5 9,-1 2-9,3 4-87,-3 4-91,-13 32-194</inkml:trace>
  <inkml:trace contextRef="#ctx0" brushRef="#br0" timeOffset="8182.468">6050 4343 577,'-5'-3'795,"5"3"-617,-5-3-136,5 3-41,0 0 1,2 3 14,4-2-7,12 3 2,12-2 20,19 2 13,13-14-13,12 0-7,2-9-15,-11 3-9,-17 4-19,-18 8-62,-18 3-58,-9 2-43,-10-1-68,-46-4-312</inkml:trace>
  <inkml:trace contextRef="#ctx0" brushRef="#br0" timeOffset="8372.4787">6303 4157 1157,'0'0'336,"0"0"-287,-3 8-49,0 7-7,1 11 0,-4 15 7,0 14 0,2 10 0,3 13-27,6 3-84,7-1-94,14-15-113,108-2 24</inkml:trace>
  <inkml:trace contextRef="#ctx0" brushRef="#br0" timeOffset="8879.5078">6992 4298 677,'3'-25'489,"0"-7"-417,7-30-72,0-5-8,-4-2-16,-3 8 23,-9 16 1,-5 17 43,-4 15-11,-3 11-19,-4 14 2,-8 13 21,-4 17 15,4 10-12,3 11-4,8 6-23,7 2 21,7-8-18,8-7-14,6-11 0,9-11 0,2-13-1,8-13-12,6-14-9,5-17 3,0-11-4,-5-7 1,-3-8 19,-10-2 2,-6 5 9,-9 2 0,-3 12 1,-3 15 40,-1 10-14,-3 8-36,0 11-23,-2 13 23,-7 16 33,-8 20 8,1 22 1,-12 56-5,5 28 17,10-6 15,16-125-16,1-6-5,3-9-9,1 25-23,4-19-8,4-15-8,3-5 7,3-7-7,3-9-34,5-11-23,1-7-47,3-12-68,-2-18-136,32-122-469</inkml:trace>
  <inkml:trace contextRef="#ctx0" brushRef="#br0" timeOffset="9589.5484">6003 2019 154,'0'0'847,"0"0"-677,-3 0-127,3 1-16,3-1 24,-1 0-7,8 1-34,15-1 32,16-2 33,19-8-18,9-7-12,5-4 11,-5 0-19,-12 2-26,-14 11-10,-16 4-1,-12 1-11,-4 6-44,2-2-100,-2 5-55,-3 1-247,-10 23-164</inkml:trace>
  <inkml:trace contextRef="#ctx0" brushRef="#br0" timeOffset="9968.57">6293 2196 780,'7'0'203,"-1"0"-164,7 0 6,2-1 51,-4 1-23,-4 1-29,-4-1-44,-3 2 0,0 2-12,-3-1-12,-4 7 24,-4 11 40,-10 9-5,-5 8-25,-2 1-8,4-2-2,7-9-8,8-3-1,5-11-12,4-4-7,4-4-2,3-5 30,9 1 6,4-2 16,12-3 13,5-5-8,0-7 3,0 4-5,-10 0-8,-7 1-7,-9 6-8,-6 2 3,-3 2-5,-4-4-15,-5-6-46,0-6-116,-7-9-135,-33-75-213</inkml:trace>
  <inkml:trace contextRef="#ctx0" brushRef="#br0" timeOffset="10464.5985">6070 1002 382,'0'-2'459,"0"1"-380,4-3-64,0 1 20,6 3 49,6-6 24,1 5-14,4-3 4,-3 4-64,-5 4-26,2-1-8,-7 9-7,1 5-5,2 7-6,1 16 12,-3 6 0,-4 12 6,-2 0 10,-3-6-8,-2-6 16,1-15-18,-1-15-11,1-10-14,-1-6 25,0-2 12,-3-5 5,-1-6-17,-3-6-38,1-9 8,4-3 30,3 0 7,8-5 19,3 3-17,10-4 9,1 3 13,9-4-4,-1 0-6,3 2-12,-2 6 0,-2 6-9,-3 0 0,-4 12-34,-4-1-41,-4 10-93,0 0-165,11 15-177</inkml:trace>
  <inkml:trace contextRef="#ctx0" brushRef="#br0" timeOffset="10794.6174">6613 1247 642,'0'0'326,"2"0"-245,-1 0-56,1 0 53,1 3-33,5 0-22,6-2 20,6 2-16,6-4-16,0-5-11,-1-3 0,-7-6 12,0-2-10,-7-4 3,-4-3-5,-4-3-18,-5 5-23,-8 2 25,-5 6 16,-3 5 37,-4 7-23,-2 8-5,-2 4-3,1 6-5,0 3-1,2 0 0,1 1 0,4-1-25,3 0-116,-29 30-362</inkml:trace>
  <inkml:trace contextRef="#ctx0" brushRef="#br0" timeOffset="11638.6655">4365 3309 469,'0'0'532,"0"-1"-405,1 1-95,1-3-5,1 3 6,1-3-3,4-1-8,1 2-7,-2 0-4,1 2-10,-5 0-1,0 0 0,-3 0 1,3 2-1,1-2 9,-1 0-8,-2-2 6,4-2-7,-1-6 0,0-7 0,0-6 0,-2-2 13,-5 6 73,-2 9 10,1 6-21,0 7-8,-3 2-20,-2 5-33,-4 12-14,-2 3 0,3 1 0,3-9 0,3-5-1,6-9 0,4-3-8,-2-3-1,-1-1-31,2 0-22,4-2-28,0-6-7,6-7-35,31-46-250</inkml:trace>
  <inkml:trace contextRef="#ctx0" brushRef="#br0" timeOffset="12462.7128">4393 2030 192,'0'0'285,"-1"0"-101,-1 0-31,2 0-3,0 3-10,0-3-40,0 0-44,0 2-56,0 0-6,0 2-14,2 8 14,-2 5 6,0 9 19,1 9-5,-1 0-1,2 1 2,1-7-15,3-9-1,-1-1 0,-1-11-10,3-5 11,4-4 0,5-7 22,6-9 16,6-13-21,-2-7-16,-4-4-1,-8 2 9,-7-2-8,-2 1 9,-5 5 2,-6 7 12,-1 7 5,-3 8 2,-1 6 35,-3 0-4,-1 6-31,-2-2-20,-1 6-11,5 1-1,4 3-50,-5 7-96,8 3-71,-5 12-115,-21 59-344</inkml:trace>
  <inkml:trace contextRef="#ctx0" brushRef="#br0" timeOffset="13431.7682">2132 2236 274,'-5'-3'748,"2"-1"-574,-4-1-60,-2 0 16,4 4-13,2-2-25,2 2-28,-1 1-32,2 0-8,2 0-11,-2 0-12,1 0 14,-1 0-9,2 0 3,-1-2 25,2 2-10,0-2 3,6 1-27,2 1-4,11-3 1,14-1 3,14-3 13,4-2-12,-3 2 11,-8-2-11,-16 5-1,-9 3 1,-9-1 0,-6 2 0,-3-2 8,-2 2-3,2 0 0,-1 0 0,1 0-6,-2 2-7,1-2-58,1 2-25,0-2-64,1 4-115,4-3-191,23-10-193</inkml:trace>
  <inkml:trace contextRef="#ctx0" brushRef="#br0" timeOffset="13749.7864">2668 2112 731,'0'-2'651,"0"2"-537,0 0-90,2-1-6,1 1 44,3-1-31,6-5-25,15-4 9,7-2-3,12-1-10,-1 3-1,-3 0 14,-6 6-15,-10 4-1,-3 2-1,7 0 2,3 1 5,12-3 1,2-3-6,4 1 0,-7-4-80,-11-3-53,-10 3-2,-8-3-45,-18-21-164</inkml:trace>
  <inkml:trace contextRef="#ctx0" brushRef="#br0" timeOffset="14167.8103">2973 2281 838,'1'-1'345,"-1"2"-257,5-1-87,-1 3 19,4 1 28,6 3-18,0 0-15,2 5-8,0 3 3,-7-3-9,-4 4-2,-5-1-5,-10 8 6,-8 8 12,-10 9 1,-11 5-13,-6-2-6,8-11-3,8-10 9,15-14 8,9-5 2,7-3 1,4-3 16,7-2-27,9-6 12,12-3 15,13-2 9,2 0 4,-1-1-5,-7 7-17,-9 6-8,-11 0-2,-5 3-8,-5-2 0,-4 0 0,-6 2-5,1-1-25,0-9-19,-1-8-107,2-9-146,-7-82-286</inkml:trace>
  <inkml:trace contextRef="#ctx0" brushRef="#br0" timeOffset="14692.8403">2649 1319 309,'-1'-4'584,"1"1"-452,0-1-28,1 1 8,-1 0-32,2 3-31,-1 0-29,1 0-4,2-3 2,5 2 12,-2-2-6,1 3-19,1 3-5,3 4-32,0 7 7,5 10 25,-3 9 15,5 12-14,-2 10 14,1 2-4,-6-9-5,-2-5-6,-2-16 0,-5-8-28,0-7-15,-3-6 5,0-2 38,0-4 8,0 0 29,-3-4 23,3-2-7,3-7-53,-2-9 19,7-14-19,5-5-19,7-10 4,3 1 15,1-1 2,-5 4-2,1 1 6,-7 7-5,1 6-1,0 4 0,-1 9-17,-1 4-67,1 6-42,1 7-62,-1 6-125,14 27-17</inkml:trace>
  <inkml:trace contextRef="#ctx0" brushRef="#br0" timeOffset="15015.8587">3098 1605 199,'0'1'597,"2"3"-514,0 4-68,0 1 54,3-3 1,4 2 5,5 2 9,6-6-40,7-4-16,1-4-20,-1-6-2,-6 0 4,-6 0-2,-7-3 10,-4 0 3,-3-6-8,-6-3-12,-3 1-1,-5-2 0,-4 8 4,-1 4 11,-1 6-3,3 5-12,3 3-9,1 7-10,2 7-43,0 3-44,4 5-68,2 45-161</inkml:trace>
  <inkml:trace contextRef="#ctx0" brushRef="#br0" timeOffset="16914.9674">3392 4120 126,'16'4'78,"1"-3"-39,14 8-23,1-8-7,2-1-9,-1-6 0,4-7 8,2-5-8,1-6-14,3-5-17,-1-4 31,-1-4 6,-3 5 37,-7 7 1,-9 7 8,-8 12-38,-8 10-13,0 10 34,5 0 78,6 13 26,7 2-59,9 5-19,5 0 25,5-2-47,0-8-14,2-9-8,0-1-7,-2-10-9,3-3 15,4-4-15,5-3-1,1-1 0,1 1 1,-3 4-1,-9 6-1,-12 5-6,-3 2 1,-4-1 5,-4 4 1,-1-8 1,2 0 0,0 0 5,-4-6-5,0-3 10,3-6 7,6-10 12,11-7 6,12-11-24,13-8-1,-3-2-10,-5 8-1,-9 10 9,-17 10-9,-11 10 11,-14 9-10,-5 4 2,1 4-3,2 0 0,7 3 30,7 8-7,10 1 11,6-6-13,7-2-9,-1-3-3,6-5-8,-8-7 8,-3-1 1,-13-4 2,-9 4-10,-7 0-2,-5 2-22,-2-2-73,-10-10-257</inkml:trace>
  <inkml:trace contextRef="#ctx0" brushRef="#br0" timeOffset="22808.3044">4326 5892 88,'0'3'222,"0"-3"-192,0 1-29,3-1-1,-3 2 36,0-2 60,1 0 27,-1 0 0,0 0 5,-1 2-2,1-2-23,0 0-34,-3 0-24,3 0-12,0 1-20,0-1-13,3 0-6,1-1-26,3-1 22,3 0 10,3-2 0,-2 1 0,-2 0-1,-4 1-13,-3 2 14,-2 0 5,0-1-3,2-1 7,1-4-9,5-6-9,-1 4 3,3-2 0,-3 0-6,-3 6-1,-2 3-11,-1 1 12,-1 1 0,-1 2-5,1-3 16,-2 1 1,2 1 9,-2-2 0,2 2 24,0-2-5,0 0-10,0 0-7,0 0-1,0 0-4,0-2 3,0 0-7,2 2-2,0-4-17,0 2-16,3-5 22,-2 0 11,1 4 2,-4-1-1,-1 4 31,1 4-20,-3-4-12,1 3 9,2 0-9,-1-2-1,-2 2 0,3-3 0,-3 0 0,2 3 1,-1-2 2,2-1-1,0 0 0,0 0-1,0-1 0,2 1-1,-1-3-27,-1 3-37,1 0 10,-1 0 17,0 0 11,0 0 8,0 0 7,0 0 10,0 0 2,0 0 0,-1 0 0,1 0 15,-1 0 17,1-3 2,-2 2-23,0-2-11,0 0-20,4 3-86,4 3-379</inkml:trace>
  <inkml:trace contextRef="#ctx0" brushRef="#br0" timeOffset="23715.3564">4451 5896 217,'-4'-4'483,"3"2"-337,-4-2-73,4 4-49,1 0-6,0 3 17,0-3-16,1 0-19,1 0-3,1 0-10,-2 0 12,3 1 1,2 1 1,-4-2 7,2-2-7,-4 2 7,0-4 23,2 1 1,-2-10-29,1 0-3,-2-7-2,-1 5-10,-4 1 12,2 6 16,-2 4 5,0 4-11,2 2-10,4 0-10,-3 3-5,0 5 7,-1 0 7,0-1-5,4 2-2,1-1 7,2-4-7,4 0 8,0-2 1,6 0 6,-1-9-7,6-5 0,-1-5 0,-4-4 14,-6 1-13,-3 5 21,-4 4 70,-4 6-16,0 1-38,-3 4-23,-1 0-15,2-1 0,0 3-1,-1 2 0,1-2-8,5 0 3,-2-3 4,6-1 1,-2 0-1,2-1 1,-3-1 1,3 0-6,-3 0 6,1 2 2,-1 0 5,-1 0 2,1 0-1,0 0 2,-3 0-8,3 0 7,0 0-8,0 0-1,0 0-56,-3 6-154,2 8-115,-15 35-248</inkml:trace>
  <inkml:trace contextRef="#ctx0" brushRef="#br0" timeOffset="26923.5398">3914 5879 740,'-2'0'158,"2"0"-115,-1 0-32,0 0-4,1 0 43,-2 0 13,2 0-20,0 2-19,0-2-24,0 0-10,2 0-65,0 2-147,3 4-15,20 9-39</inkml:trace>
  <inkml:trace contextRef="#ctx0" brushRef="#br0" timeOffset="28109.6077">4466 5904 345,'-3'0'151,"-1"0"-70,-2 0 20,-4 0 14,4-3 13,0 3-25,-2-3-11,-2 1-28,6-4-22,-6 2-7,3-1-1,-5 1-7,1-3 5,-5 4-13,3-3 2,-4 2 12,-1 2-3,1-4-4,1 2-17,-6-2-2,0 2-2,-1 3-5,-2-3 0,0 3 1,-1-2 4,-1 6-5,1-3 0,-4 2-6,-3 4 5,2 4 1,1-4 6,6-2 0,1-4 3,0 0-3,-1 0 7,4 0-1,-2 0-3,-3 0-8,1 0 0,0 0-1,-2 0-4,-1 4 4,2 2-1,6-2 1,1 2-1,6-4 1,8 0 0,-1 0 1,1-2 0,1 0 1,-4 0 8,3 1-9,-2-2-1,2 1 9,-1-2-8,-3 0-2,1-2 1,-5 0-1,5 3 1,1 1 7,4-3-7,-1 3 0,2 0 14,-2-4 1,6 4-7,-3 0-8,1 0-18,2-2-11,-1 1-8,5-2-19,4-5 56,9-7 20,6-1-5,-2-7-8,-1 2-7,-1 0 11,1 0-11,4-5-15,9-4-3,8-6-7,2-2-7,-1 5 13,-4 4 11,-14 11-7,-7 8-10,-10 4-7,-4 6-2,-5 2-11,-1-2 22,-3 0 23,2 2-6,-2-2 5,0 0-22,2 2-1,-2 4-75,-2 5 2,-3 6-64,-2 7-67,-30 38-76</inkml:trace>
  <inkml:trace contextRef="#ctx0" brushRef="#br0" timeOffset="28559.6334">3650 5883 327,'-4'1'94,"1"-1"-71,-3 2-16,3 1 16,0-2 68,3-1 1,-2 0-16,2 0-13,0 0 0,0 0 0,0 0-13,0 0-2,0 2-12,2-2-32,-2 0-4,2 3-27,-1 2 3,5 3 24,2 6 18,5 3 3,-1 4-3,8 2 6,-3-1 0,0-2 21,0 1-21,-2-6 23,-3 0-19,2-2-8,-4-1-4,2-1-2,1-1 1,-2 2-2,-2-6-5,-1 1-8,-4-1 0,-1-2 2,-2 2 8,1-2-2,-2-1 1,0 1-3,3-2-6,-2-1-11,3 5-39,-4-5-58,6 3-126,17 7-237</inkml:trace>
  <inkml:trace contextRef="#ctx0" brushRef="#br0" timeOffset="29069.6626">3391 6545 541,'1'-11'144,"1"3"-65,2-10 16,3 5-25,3-1-17,3 0-10,5 3-5,0-1-1,4 4-13,2 1-10,2 3 13,2 1-14,0-3-7,2 2 8,1-2-8,3 2 3,-4 1-8,-2-4 1,-3 1-2,-9 0-6,-5 2-24,-7 1-53,-1 3-16,-3 0-42,-21 7-70</inkml:trace>
  <inkml:trace contextRef="#ctx0" brushRef="#br0" timeOffset="29350.6787">3443 6567 558,'0'0'210,"0"0"-141,0 0-69,1 3-28,-1 2 6,4 4 14,0 7 8,0 8 19,3 5 7,-2 4-2,3-1-14,-5 0-1,0-2-1,0 2-1,-2-4 2,-2 5 2,-2-4-4,3 0-7,-2-9-16,2-4-53,2-10-78,4-6-131,16-38 76</inkml:trace>
  <inkml:trace contextRef="#ctx0" brushRef="#br0" timeOffset="29537.6894">3515 6786 36,'-3'-2'642,"3"1"-502,3-5-53,-2 3-30,4 0-32,8-3-14,5-8-10,10 2 0,5-5 0,0 3 0,-6 4-1,1 4-41,-10 6-47,-5 9-62,-5 2-44,-19 51 79</inkml:trace>
  <inkml:trace contextRef="#ctx0" brushRef="#br0" timeOffset="29728.7003">3375 7186 633,'2'0'159,"0"-1"-159,7-3 0,7-10 2,11-2 64,10-10 15,10-3-21,-2 0-32,-2 12-19,-6 1-9,-6 10-21,-2 3-86,-3 0-68,26 3-88</inkml:trace>
  <inkml:trace contextRef="#ctx0" brushRef="#br0" timeOffset="29927.7117">3856 6974 602,'2'0'190,"6"-1"-158,6-2-31,8 0 20,-4-3 39,6-5 0,-2 2-33,-2 0-16,-3-1-10,-2 2-1,0-1-70,-5-1-119,14-32-180</inkml:trace>
  <inkml:trace contextRef="#ctx0" brushRef="#br0" timeOffset="30145.7242">3940 6843 723,'0'1'244,"0"-1"-215,1 3-29,2 3-12,0 10 6,2 2 6,2 13 0,-1 10 8,0 5-1,2 6 2,-4 3-7,-1-4 7,1-2 0,-2-10-9,4-10-122,24-1-196</inkml:trace>
  <inkml:trace contextRef="#ctx0" brushRef="#br0" timeOffset="32232.8436">4323 5098 1,'9'-3'1,"0"0"14,6 0-3,6-4-11,-5-1-2,-2 1 2,-8 3 1,1 0 82,-7 0 64,0-1 5,-4-1 6,-1-1-31,-1 4 2,-1-3-37,1-1-25,0 0-7,1 1-16,1 2 6,1 0-25,2 0-10,-3 0 2,3 4-3,-2-2-15,1 2-22,1 2-6,1-2 28,-6 3 32,3-3 14,-1-3-10,-4 1-12,-1 1 3,-1-7 2,-4 3-2,1-1-15,-6-1-3,-2-1-9,-6 0 0,0 1 0,-4 3 1,-2 3-1,3 2-6,3 2 5,0-2 1,7-1 6,-2 0-6,1 0 2,-6-1-2,4-2 0,-5 2 1,11 1-1,-2-2 7,4 4-7,3-1 5,3 2-5,-1-2 0,4-1-1,-2 1 0,-4-1 1,-3 0-1,1 3-4,-4-3 5,5-3 6,3 3 2,3 0-7,0 0 0,4 0 0,0 0 0,2 0 0,-2-1 0,3 1 0,0 0 1,0 0 5,-4 0-6,-1 0-1,-1 0-1,-2-1 1,-6 2 0,4-1-1,-7 1 0,0 3-1,0-2 2,0 1 0,2 0 0,0-3 1,-3 0 0,5 0-1,0 0 0,1 0-1,7 0 1,3 0 0,2 0 0,-3 0-1,3 0-2,0 0 3,-1 0 1,-1 0-1,-2 0 0,0 0 0,-2 0 1,3 0 7,-2-3-7,-1 3 0,5-3 0,-2 1-1,3 1-2,3 1-19,-2-3 2,3 2 19,-3-3 6,-1 1 0,3-2-5,0-8-1,0 6 0,7-6-6,3-3-7,4-3-16,2-6 22,0 0-5,-5 1 3,-5 3 9,-2 3 0,-4 6 1,2 2-1,-3 5 0,-1 4 0,-1-2-20,-1 3-25,1 3-21,0-3 11,1 0-8,2 0-27,2 1 51,2-1 0,4 4-57,-5 0 25,1 2 1,-2-3 16,-4 5-20,-1 4-44,-3 4-49,-6 7 107,-5 1-1,-6 0-20,-65 37 40</inkml:trace>
  <inkml:trace contextRef="#ctx0" brushRef="#br0" timeOffset="32477.8576">3428 4953 12,'-10'6'34,"3"-2"19,-4 3-2,6-1-51,5-2-9,2-3 9,-1 6 5,2-5 34,1 4 16,1-2 17,0 4 18,-1-2 12,2 5-34,2-3-26,1 3-9,1 5 40,2 1-19,9 6-25,3 3-10,2 1-8,4 1 4,-5-1-2,-2-5-5,-3 1 5,-1-9-4,-1 2-7,1-5-2,-1 0-57,4-4-102,32-27-114</inkml:trace>
  <inkml:trace contextRef="#ctx0" brushRef="#br0" timeOffset="32946.8844">3876 4408 379,'-4'-4'239,"4"2"-116,-4-2-68,4 4-8,0 0 31,1-2 3,6 1-60,8-8 7,14-3-16,16-3-10,6-1 11,0 4-7,-4 3-6,-8 8 0,-12-1-1,-4 4-14,-7-1-19,-7 5-31,-3-5-4,-6-1 8,0 0 29,-6 0-10,2 4-118,-46 4-173</inkml:trace>
  <inkml:trace contextRef="#ctx0" brushRef="#br0" timeOffset="33179.8976">3955 4508 334,'-2'0'360,"1"0"-255,-1-3-104,4 6-1,-1 1-18,2 3-3,3 5 10,3 10 11,2 4 8,-1 7-8,-1-4 1,-1 1 0,-2-3 0,-3-4-1,2 1 12,-1-4-12,-3-3-42,2 3-84,0 13-143</inkml:trace>
  <inkml:trace contextRef="#ctx0" brushRef="#br0" timeOffset="33387.9096">3989 4728 511,'0'-7'174,"1"5"-87,1-9-36,4-2-12,6 0 0,11-8-12,3 1-5,5-2-8,0 3-13,-2 8 0,-11 2 0,-2 6-1,-5 3-5,-5 0-19,0 3-36,-5 1-24,-1 4-24,0 2-57,-20 41-25</inkml:trace>
  <inkml:trace contextRef="#ctx0" brushRef="#br0" timeOffset="33591.9212">4049 4922 712,'4'-3'164,"-4"3"-122,4 0-18,-2-1 46,6-3 2,5-2-39,4 0-19,6 2-8,1 2-6,0 2 0,2 0 0,0-1-45,4-3-48,1-5-102,48-27-182</inkml:trace>
  <inkml:trace contextRef="#ctx0" brushRef="#br0" timeOffset="33882.9379">4429 4806 667,'5'-4'96,"-2"0"-66,3-6 73,2 1 49,-2-1-14,-4-2-50,-1 6-19,2 1 0,-3 2-21,0 1-31,2 0-16,0-2-1,7-3-9,4 0-9,3-2-15,8-1-9,1-3-16,-1 4 7,-7 2 3,-7 5 13,-3 0-11,-5 2 7,-4 2 0,-1-2-20,-1 2-2,-3 0-11,-3 3-135,-43 7-329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7F0B5B5-C86F-4231-8A24-460304AFB4B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86180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Q---</a:t>
            </a:r>
            <a:r>
              <a:rPr lang="zh-CN" altLang="en-US" dirty="0"/>
              <a:t>场</a:t>
            </a:r>
            <a:r>
              <a:rPr lang="en-US" altLang="zh-CN" dirty="0"/>
              <a:t>----q</a:t>
            </a:r>
          </a:p>
          <a:p>
            <a:r>
              <a:rPr lang="zh-CN" altLang="en-US" dirty="0"/>
              <a:t>法拉第的贡献</a:t>
            </a:r>
            <a:endParaRPr lang="en-US" altLang="zh-CN" dirty="0"/>
          </a:p>
          <a:p>
            <a:r>
              <a:rPr lang="zh-CN" altLang="en-US" dirty="0"/>
              <a:t>电场的基本特性：</a:t>
            </a:r>
            <a:r>
              <a:rPr lang="en-US" altLang="zh-CN" dirty="0"/>
              <a:t>1  </a:t>
            </a:r>
            <a:r>
              <a:rPr lang="zh-CN" altLang="en-US" dirty="0"/>
              <a:t>对其中的</a:t>
            </a:r>
            <a:r>
              <a:rPr lang="en-US" altLang="zh-CN" dirty="0"/>
              <a:t>q</a:t>
            </a:r>
            <a:r>
              <a:rPr lang="zh-CN" altLang="en-US" dirty="0"/>
              <a:t>有力的作用，力：库伦定律结果</a:t>
            </a:r>
            <a:endParaRPr lang="en-US" altLang="zh-CN" dirty="0"/>
          </a:p>
          <a:p>
            <a:r>
              <a:rPr lang="en-US" altLang="zh-CN" dirty="0"/>
              <a:t>	     2. </a:t>
            </a:r>
            <a:r>
              <a:rPr lang="zh-CN" altLang="en-US" dirty="0"/>
              <a:t>以光速</a:t>
            </a:r>
            <a:r>
              <a:rPr lang="en-US" altLang="zh-CN" dirty="0"/>
              <a:t>c</a:t>
            </a:r>
            <a:r>
              <a:rPr lang="zh-CN" altLang="en-US" dirty="0"/>
              <a:t>传播</a:t>
            </a:r>
            <a:endParaRPr lang="en-US" altLang="zh-CN" dirty="0"/>
          </a:p>
          <a:p>
            <a:r>
              <a:rPr lang="en-US" altLang="zh-CN" dirty="0"/>
              <a:t>                           3. </a:t>
            </a:r>
            <a:r>
              <a:rPr lang="zh-CN" altLang="en-US" dirty="0"/>
              <a:t>具有能量，是物质。</a:t>
            </a:r>
            <a:endParaRPr lang="en-US" altLang="zh-CN" dirty="0"/>
          </a:p>
          <a:p>
            <a:r>
              <a:rPr lang="zh-CN" altLang="en-US" dirty="0"/>
              <a:t>思考：如何描述电场，力是很好的切入点！但是力与</a:t>
            </a:r>
            <a:r>
              <a:rPr lang="en-US" altLang="zh-CN" dirty="0"/>
              <a:t>q</a:t>
            </a:r>
            <a:r>
              <a:rPr lang="zh-CN" altLang="en-US" dirty="0"/>
              <a:t>也有关！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0B5B5-C86F-4231-8A24-460304AFB4BF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773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定义：</a:t>
            </a:r>
            <a:endParaRPr lang="en-US" altLang="zh-CN" dirty="0"/>
          </a:p>
          <a:p>
            <a:r>
              <a:rPr lang="zh-CN" altLang="en-US" dirty="0"/>
              <a:t>单位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任意带电体电场的测量方法：</a:t>
            </a:r>
            <a:r>
              <a:rPr lang="en-US" altLang="zh-CN" dirty="0"/>
              <a:t>1  </a:t>
            </a:r>
            <a:r>
              <a:rPr lang="zh-CN" altLang="en-US" dirty="0"/>
              <a:t>选试验电荷</a:t>
            </a:r>
            <a:endParaRPr lang="en-US" altLang="zh-CN" dirty="0"/>
          </a:p>
          <a:p>
            <a:r>
              <a:rPr lang="en-US" altLang="zh-CN" dirty="0"/>
              <a:t>		2. </a:t>
            </a:r>
            <a:r>
              <a:rPr lang="zh-CN" altLang="en-US" dirty="0"/>
              <a:t>力</a:t>
            </a:r>
            <a:endParaRPr lang="en-US" altLang="zh-CN" dirty="0"/>
          </a:p>
          <a:p>
            <a:r>
              <a:rPr lang="en-US" altLang="zh-CN" dirty="0"/>
              <a:t>		3. F/q0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0B5B5-C86F-4231-8A24-460304AFB4BF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9184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第一问：</a:t>
            </a:r>
            <a:r>
              <a:rPr lang="en-US" altLang="zh-CN" dirty="0"/>
              <a:t>E</a:t>
            </a:r>
            <a:r>
              <a:rPr lang="zh-CN" altLang="en-US" dirty="0"/>
              <a:t>是电场本身的特性！与受力电荷无关</a:t>
            </a:r>
            <a:endParaRPr lang="en-US" altLang="zh-CN" dirty="0"/>
          </a:p>
          <a:p>
            <a:r>
              <a:rPr lang="zh-CN" altLang="en-US" dirty="0"/>
              <a:t>第二问：为什么</a:t>
            </a:r>
            <a:r>
              <a:rPr lang="en-US" altLang="zh-CN" dirty="0"/>
              <a:t>q0</a:t>
            </a:r>
            <a:r>
              <a:rPr lang="zh-CN" altLang="en-US" dirty="0"/>
              <a:t>要足够小，减小对带电体电荷分布的影响！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0B5B5-C86F-4231-8A24-460304AFB4BF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8080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点电荷电场的表达式计算</a:t>
            </a:r>
            <a:endParaRPr lang="en-US" altLang="zh-CN" dirty="0"/>
          </a:p>
          <a:p>
            <a:r>
              <a:rPr lang="zh-CN" altLang="en-US" dirty="0"/>
              <a:t>分析点电荷</a:t>
            </a:r>
            <a:r>
              <a:rPr lang="en-US" altLang="zh-CN" dirty="0"/>
              <a:t>Q</a:t>
            </a:r>
            <a:r>
              <a:rPr lang="zh-CN" altLang="en-US" dirty="0"/>
              <a:t>电场的分布规律：</a:t>
            </a:r>
            <a:endParaRPr lang="en-US" altLang="zh-CN" dirty="0"/>
          </a:p>
          <a:p>
            <a:pPr marL="228600" indent="-228600">
              <a:buAutoNum type="arabicPlain"/>
            </a:pPr>
            <a:r>
              <a:rPr lang="zh-CN" altLang="en-US" dirty="0"/>
              <a:t>大小</a:t>
            </a:r>
            <a:endParaRPr lang="en-US" altLang="zh-CN" dirty="0"/>
          </a:p>
          <a:p>
            <a:pPr marL="228600" indent="-228600">
              <a:buAutoNum type="arabicPlain"/>
            </a:pPr>
            <a:r>
              <a:rPr lang="zh-CN" altLang="en-US" dirty="0"/>
              <a:t>方向</a:t>
            </a:r>
            <a:endParaRPr lang="en-US" altLang="zh-CN" dirty="0"/>
          </a:p>
          <a:p>
            <a:pPr marL="228600" indent="-228600">
              <a:buAutoNum type="arabicPlain"/>
            </a:pPr>
            <a:r>
              <a:rPr lang="zh-CN" altLang="en-US" dirty="0"/>
              <a:t>对称性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0B5B5-C86F-4231-8A24-460304AFB4BF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8934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放置</a:t>
            </a:r>
            <a:r>
              <a:rPr lang="en-US" altLang="zh-CN" dirty="0"/>
              <a:t>q0</a:t>
            </a:r>
            <a:r>
              <a:rPr lang="zh-CN" altLang="en-US" dirty="0"/>
              <a:t>，计算电场力</a:t>
            </a:r>
            <a:r>
              <a:rPr lang="en-US" altLang="zh-CN" dirty="0"/>
              <a:t>F</a:t>
            </a:r>
            <a:r>
              <a:rPr lang="zh-CN" altLang="en-US" dirty="0"/>
              <a:t>（叠加原理），计算电场的基本公式。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0B5B5-C86F-4231-8A24-460304AFB4BF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6436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电偶极子</a:t>
            </a:r>
            <a:r>
              <a:rPr lang="en-US" altLang="zh-CN" dirty="0"/>
              <a:t>: </a:t>
            </a:r>
            <a:r>
              <a:rPr lang="zh-CN" altLang="en-US" dirty="0"/>
              <a:t>定义！负电荷指向正电荷，重要的分子模型。</a:t>
            </a:r>
            <a:endParaRPr lang="en-US" altLang="zh-CN" dirty="0"/>
          </a:p>
          <a:p>
            <a:r>
              <a:rPr lang="zh-CN" altLang="en-US" dirty="0"/>
              <a:t>电偶极子</a:t>
            </a:r>
            <a:r>
              <a:rPr lang="en-US" altLang="zh-CN" dirty="0"/>
              <a:t>x</a:t>
            </a:r>
            <a:r>
              <a:rPr lang="zh-CN" altLang="en-US" dirty="0"/>
              <a:t>轴上的电场</a:t>
            </a:r>
            <a:r>
              <a:rPr lang="en-US" altLang="zh-CN" dirty="0"/>
              <a:t>【</a:t>
            </a:r>
            <a:r>
              <a:rPr lang="zh-CN" altLang="en-US" dirty="0"/>
              <a:t>分四个部分，</a:t>
            </a:r>
            <a:r>
              <a:rPr lang="en-US" altLang="zh-CN" dirty="0"/>
              <a:t>x&gt;x0/2,  x0/2&gt;x&gt;0, 0&gt;x&gt;-x0/2,x&lt;-x0/2】</a:t>
            </a:r>
            <a:r>
              <a:rPr lang="zh-CN" altLang="en-US" dirty="0"/>
              <a:t>方向矢量不同！！    矢量叠加！！！！！！</a:t>
            </a:r>
            <a:endParaRPr lang="en-US" altLang="zh-CN" dirty="0"/>
          </a:p>
          <a:p>
            <a:r>
              <a:rPr lang="zh-CN" altLang="en-US" dirty="0"/>
              <a:t>中垂线上的电场   </a:t>
            </a:r>
            <a:r>
              <a:rPr lang="en-US" altLang="zh-CN" dirty="0"/>
              <a:t>【</a:t>
            </a:r>
            <a:r>
              <a:rPr lang="zh-CN" altLang="en-US" dirty="0"/>
              <a:t>简单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分布特点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【</a:t>
            </a:r>
            <a:r>
              <a:rPr lang="zh-CN" altLang="en-US" dirty="0"/>
              <a:t>两个正的点电荷电场，自己计算。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0B5B5-C86F-4231-8A24-460304AFB4BF}" type="slidenum">
              <a:rPr lang="en-US" altLang="zh-CN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6602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体电荷密度</a:t>
            </a:r>
            <a:endParaRPr lang="en-US" altLang="zh-CN" dirty="0"/>
          </a:p>
          <a:p>
            <a:r>
              <a:rPr lang="zh-CN" altLang="en-US" dirty="0"/>
              <a:t>面密度</a:t>
            </a:r>
            <a:endParaRPr lang="en-US" altLang="zh-CN" dirty="0"/>
          </a:p>
          <a:p>
            <a:r>
              <a:rPr lang="zh-CN" altLang="en-US" dirty="0"/>
              <a:t>线密度</a:t>
            </a:r>
            <a:endParaRPr lang="en-US" altLang="zh-CN" dirty="0"/>
          </a:p>
          <a:p>
            <a:r>
              <a:rPr lang="en-US" altLang="zh-CN" dirty="0"/>
              <a:t>【</a:t>
            </a:r>
            <a:r>
              <a:rPr lang="zh-CN" altLang="en-US" dirty="0"/>
              <a:t>思路</a:t>
            </a:r>
            <a:r>
              <a:rPr lang="en-US" altLang="zh-CN" dirty="0"/>
              <a:t>】【</a:t>
            </a:r>
            <a:r>
              <a:rPr lang="zh-CN" altLang="en-US" dirty="0"/>
              <a:t>注意电荷分布的对称性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划分微元（）</a:t>
            </a:r>
            <a:endParaRPr lang="en-US" altLang="zh-CN" dirty="0"/>
          </a:p>
          <a:p>
            <a:r>
              <a:rPr lang="zh-CN" altLang="en-US" dirty="0"/>
              <a:t>分析方向特点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0B5B5-C86F-4231-8A24-460304AFB4BF}" type="slidenum">
              <a:rPr lang="en-US" altLang="zh-CN" smtClean="0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9748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A160B4E-AB6D-43B6-9B6E-829FABD529D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413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2CD1C24-8378-4D30-BA7B-4B631A12861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6828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D808A8F-0B84-4E44-A097-4644BC60A99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4437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A15DBD3-A00A-4A18-B361-B62E08640EC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9999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6346C3D-2C23-461F-9529-D016AD61EBD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2681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35AA151-384E-4B26-8B7E-79857309139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7558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B59989A-DDC3-4891-90C1-6830BF2A3A7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3999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63E558-C374-420C-82D0-25F75330AFC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054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324608E-2CB0-4ED9-8BD9-E5039BFBD60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9830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DEE971D-454F-45C2-9705-4FFAA434E33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4521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55268C2-F34C-4CB3-9B70-6BD13D38CD1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4277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hyperlink" Target="../&#24635;&#30446;&#24405;.ppt#2. &#24187;&#28783;&#29255; 2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913284" y="6440488"/>
            <a:ext cx="2844800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555F396E-C42D-4992-9C10-6AD0D88C05A1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4176184" y="6400800"/>
            <a:ext cx="3860800" cy="26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b="1">
                <a:solidFill>
                  <a:srgbClr val="000066"/>
                </a:solidFill>
                <a:ea typeface="楷体_GB2312" pitchFamily="49" charset="-122"/>
              </a:rPr>
              <a:t>第五章  静电场</a:t>
            </a:r>
          </a:p>
        </p:txBody>
      </p:sp>
      <p:grpSp>
        <p:nvGrpSpPr>
          <p:cNvPr id="34820" name="Group 4"/>
          <p:cNvGrpSpPr>
            <a:grpSpLocks/>
          </p:cNvGrpSpPr>
          <p:nvPr userDrawn="1"/>
        </p:nvGrpSpPr>
        <p:grpSpPr bwMode="auto">
          <a:xfrm>
            <a:off x="0" y="0"/>
            <a:ext cx="1390651" cy="6858000"/>
            <a:chOff x="0" y="0"/>
            <a:chExt cx="657" cy="4320"/>
          </a:xfrm>
        </p:grpSpPr>
        <p:pic>
          <p:nvPicPr>
            <p:cNvPr id="34821" name="Picture 5" descr="moban-2-3"/>
            <p:cNvPicPr>
              <a:picLocks noChangeAspect="1" noChangeArrowheads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1"/>
              <a:ext cx="385" cy="3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822" name="Picture 6" descr="moban-1-11"/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57" cy="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824" name="Oval 8"/>
          <p:cNvSpPr>
            <a:spLocks noChangeArrowheads="1"/>
          </p:cNvSpPr>
          <p:nvPr userDrawn="1"/>
        </p:nvSpPr>
        <p:spPr bwMode="auto">
          <a:xfrm>
            <a:off x="3685118" y="6324600"/>
            <a:ext cx="5099049" cy="71438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rgbClr val="9933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4827" name="Picture 11" descr="BOOK05">
            <a:hlinkClick r:id="" action="ppaction://hlinkshowjump?jump=nextslide"/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5867400"/>
            <a:ext cx="7112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28" name="Text Box 12">
            <a:hlinkClick r:id="rId16"/>
          </p:cNvPr>
          <p:cNvSpPr txBox="1">
            <a:spLocks noChangeArrowheads="1"/>
          </p:cNvSpPr>
          <p:nvPr userDrawn="1"/>
        </p:nvSpPr>
        <p:spPr bwMode="auto">
          <a:xfrm>
            <a:off x="-48684" y="87314"/>
            <a:ext cx="1200151" cy="60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>
                <a:solidFill>
                  <a:schemeClr val="bg1"/>
                </a:solidFill>
                <a:ea typeface="楷体_GB2312" pitchFamily="49" charset="-122"/>
              </a:rPr>
              <a:t>物理学</a:t>
            </a:r>
          </a:p>
          <a:p>
            <a:pPr algn="ctr">
              <a:lnSpc>
                <a:spcPct val="120000"/>
              </a:lnSpc>
            </a:pPr>
            <a:r>
              <a:rPr lang="zh-CN" altLang="en-US" sz="1200" b="1">
                <a:solidFill>
                  <a:schemeClr val="bg1"/>
                </a:solidFill>
                <a:ea typeface="楷体_GB2312" pitchFamily="49" charset="-122"/>
              </a:rPr>
              <a:t>第五版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emf"/><Relationship Id="rId4" Type="http://schemas.openxmlformats.org/officeDocument/2006/relationships/customXml" Target="../ink/ink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13" Type="http://schemas.openxmlformats.org/officeDocument/2006/relationships/image" Target="../media/image24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image" Target="../media/image29.emf"/><Relationship Id="rId10" Type="http://schemas.openxmlformats.org/officeDocument/2006/relationships/image" Target="../media/image23.wmf"/><Relationship Id="rId4" Type="http://schemas.openxmlformats.org/officeDocument/2006/relationships/image" Target="../media/image20.wmf"/><Relationship Id="rId9" Type="http://schemas.openxmlformats.org/officeDocument/2006/relationships/oleObject" Target="../embeddings/oleObject4.bin"/><Relationship Id="rId14" Type="http://schemas.openxmlformats.org/officeDocument/2006/relationships/customXml" Target="../ink/ink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13" Type="http://schemas.openxmlformats.org/officeDocument/2006/relationships/oleObject" Target="../embeddings/oleObject12.bin"/><Relationship Id="rId18" Type="http://schemas.openxmlformats.org/officeDocument/2006/relationships/image" Target="../media/image21.wmf"/><Relationship Id="rId26" Type="http://schemas.openxmlformats.org/officeDocument/2006/relationships/oleObject" Target="../embeddings/oleObject19.bin"/><Relationship Id="rId39" Type="http://schemas.openxmlformats.org/officeDocument/2006/relationships/image" Target="../media/image37.wmf"/><Relationship Id="rId3" Type="http://schemas.openxmlformats.org/officeDocument/2006/relationships/oleObject" Target="../embeddings/oleObject7.bin"/><Relationship Id="rId21" Type="http://schemas.openxmlformats.org/officeDocument/2006/relationships/oleObject" Target="../embeddings/oleObject16.bin"/><Relationship Id="rId34" Type="http://schemas.openxmlformats.org/officeDocument/2006/relationships/oleObject" Target="../embeddings/oleObject23.bin"/><Relationship Id="rId42" Type="http://schemas.openxmlformats.org/officeDocument/2006/relationships/oleObject" Target="../embeddings/oleObject27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29.wmf"/><Relationship Id="rId17" Type="http://schemas.openxmlformats.org/officeDocument/2006/relationships/oleObject" Target="../embeddings/oleObject14.bin"/><Relationship Id="rId25" Type="http://schemas.openxmlformats.org/officeDocument/2006/relationships/image" Target="../media/image24.wmf"/><Relationship Id="rId33" Type="http://schemas.openxmlformats.org/officeDocument/2006/relationships/image" Target="../media/image34.emf"/><Relationship Id="rId38" Type="http://schemas.openxmlformats.org/officeDocument/2006/relationships/oleObject" Target="../embeddings/oleObject2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0.wmf"/><Relationship Id="rId20" Type="http://schemas.openxmlformats.org/officeDocument/2006/relationships/image" Target="../media/image22.wmf"/><Relationship Id="rId29" Type="http://schemas.openxmlformats.org/officeDocument/2006/relationships/image" Target="../media/image32.emf"/><Relationship Id="rId41" Type="http://schemas.openxmlformats.org/officeDocument/2006/relationships/image" Target="../media/image38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26.wmf"/><Relationship Id="rId11" Type="http://schemas.openxmlformats.org/officeDocument/2006/relationships/oleObject" Target="../embeddings/oleObject11.bin"/><Relationship Id="rId24" Type="http://schemas.openxmlformats.org/officeDocument/2006/relationships/oleObject" Target="../embeddings/oleObject18.bin"/><Relationship Id="rId32" Type="http://schemas.openxmlformats.org/officeDocument/2006/relationships/oleObject" Target="../embeddings/oleObject22.bin"/><Relationship Id="rId37" Type="http://schemas.openxmlformats.org/officeDocument/2006/relationships/image" Target="../media/image36.wmf"/><Relationship Id="rId40" Type="http://schemas.openxmlformats.org/officeDocument/2006/relationships/oleObject" Target="../embeddings/oleObject26.bin"/><Relationship Id="rId45" Type="http://schemas.openxmlformats.org/officeDocument/2006/relationships/image" Target="../media/image45.emf"/><Relationship Id="rId5" Type="http://schemas.openxmlformats.org/officeDocument/2006/relationships/oleObject" Target="../embeddings/oleObject8.bin"/><Relationship Id="rId15" Type="http://schemas.openxmlformats.org/officeDocument/2006/relationships/oleObject" Target="../embeddings/oleObject13.bin"/><Relationship Id="rId23" Type="http://schemas.openxmlformats.org/officeDocument/2006/relationships/oleObject" Target="../embeddings/oleObject17.bin"/><Relationship Id="rId28" Type="http://schemas.openxmlformats.org/officeDocument/2006/relationships/oleObject" Target="../embeddings/oleObject20.bin"/><Relationship Id="rId36" Type="http://schemas.openxmlformats.org/officeDocument/2006/relationships/oleObject" Target="../embeddings/oleObject24.bin"/><Relationship Id="rId10" Type="http://schemas.openxmlformats.org/officeDocument/2006/relationships/image" Target="../media/image28.wmf"/><Relationship Id="rId19" Type="http://schemas.openxmlformats.org/officeDocument/2006/relationships/oleObject" Target="../embeddings/oleObject15.bin"/><Relationship Id="rId31" Type="http://schemas.openxmlformats.org/officeDocument/2006/relationships/image" Target="../media/image33.wmf"/><Relationship Id="rId44" Type="http://schemas.openxmlformats.org/officeDocument/2006/relationships/customXml" Target="../ink/ink17.xml"/><Relationship Id="rId4" Type="http://schemas.openxmlformats.org/officeDocument/2006/relationships/image" Target="../media/image25.emf"/><Relationship Id="rId9" Type="http://schemas.openxmlformats.org/officeDocument/2006/relationships/oleObject" Target="../embeddings/oleObject10.bin"/><Relationship Id="rId14" Type="http://schemas.openxmlformats.org/officeDocument/2006/relationships/image" Target="../media/image30.wmf"/><Relationship Id="rId22" Type="http://schemas.openxmlformats.org/officeDocument/2006/relationships/image" Target="../media/image23.wmf"/><Relationship Id="rId27" Type="http://schemas.openxmlformats.org/officeDocument/2006/relationships/image" Target="../media/image31.emf"/><Relationship Id="rId30" Type="http://schemas.openxmlformats.org/officeDocument/2006/relationships/oleObject" Target="../embeddings/oleObject21.bin"/><Relationship Id="rId35" Type="http://schemas.openxmlformats.org/officeDocument/2006/relationships/image" Target="../media/image35.emf"/><Relationship Id="rId43" Type="http://schemas.openxmlformats.org/officeDocument/2006/relationships/image" Target="../media/image39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13" Type="http://schemas.openxmlformats.org/officeDocument/2006/relationships/oleObject" Target="../embeddings/oleObject33.bin"/><Relationship Id="rId18" Type="http://schemas.openxmlformats.org/officeDocument/2006/relationships/image" Target="../media/image47.wmf"/><Relationship Id="rId26" Type="http://schemas.openxmlformats.org/officeDocument/2006/relationships/image" Target="../media/image51.wmf"/><Relationship Id="rId39" Type="http://schemas.openxmlformats.org/officeDocument/2006/relationships/image" Target="../media/image58.emf"/><Relationship Id="rId3" Type="http://schemas.openxmlformats.org/officeDocument/2006/relationships/oleObject" Target="../embeddings/oleObject28.bin"/><Relationship Id="rId21" Type="http://schemas.openxmlformats.org/officeDocument/2006/relationships/oleObject" Target="../embeddings/oleObject37.bin"/><Relationship Id="rId34" Type="http://schemas.openxmlformats.org/officeDocument/2006/relationships/image" Target="../media/image23.wmf"/><Relationship Id="rId7" Type="http://schemas.openxmlformats.org/officeDocument/2006/relationships/oleObject" Target="../embeddings/oleObject30.bin"/><Relationship Id="rId12" Type="http://schemas.openxmlformats.org/officeDocument/2006/relationships/image" Target="../media/image44.wmf"/><Relationship Id="rId17" Type="http://schemas.openxmlformats.org/officeDocument/2006/relationships/oleObject" Target="../embeddings/oleObject35.bin"/><Relationship Id="rId25" Type="http://schemas.openxmlformats.org/officeDocument/2006/relationships/oleObject" Target="../embeddings/oleObject39.bin"/><Relationship Id="rId33" Type="http://schemas.openxmlformats.org/officeDocument/2006/relationships/oleObject" Target="../embeddings/oleObject43.bin"/><Relationship Id="rId38" Type="http://schemas.openxmlformats.org/officeDocument/2006/relationships/customXml" Target="../ink/ink18.xml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6.wmf"/><Relationship Id="rId20" Type="http://schemas.openxmlformats.org/officeDocument/2006/relationships/image" Target="../media/image48.wmf"/><Relationship Id="rId29" Type="http://schemas.openxmlformats.org/officeDocument/2006/relationships/oleObject" Target="../embeddings/oleObject41.bin"/><Relationship Id="rId1" Type="http://schemas.openxmlformats.org/officeDocument/2006/relationships/vmlDrawing" Target="../drawings/vmlDrawing3.vml"/><Relationship Id="rId6" Type="http://schemas.openxmlformats.org/officeDocument/2006/relationships/image" Target="../media/image41.wmf"/><Relationship Id="rId11" Type="http://schemas.openxmlformats.org/officeDocument/2006/relationships/oleObject" Target="../embeddings/oleObject32.bin"/><Relationship Id="rId24" Type="http://schemas.openxmlformats.org/officeDocument/2006/relationships/image" Target="../media/image50.wmf"/><Relationship Id="rId32" Type="http://schemas.openxmlformats.org/officeDocument/2006/relationships/image" Target="../media/image22.wmf"/><Relationship Id="rId37" Type="http://schemas.openxmlformats.org/officeDocument/2006/relationships/image" Target="../media/image24.wmf"/><Relationship Id="rId5" Type="http://schemas.openxmlformats.org/officeDocument/2006/relationships/oleObject" Target="../embeddings/oleObject29.bin"/><Relationship Id="rId15" Type="http://schemas.openxmlformats.org/officeDocument/2006/relationships/oleObject" Target="../embeddings/oleObject34.bin"/><Relationship Id="rId23" Type="http://schemas.openxmlformats.org/officeDocument/2006/relationships/oleObject" Target="../embeddings/oleObject38.bin"/><Relationship Id="rId28" Type="http://schemas.openxmlformats.org/officeDocument/2006/relationships/image" Target="../media/image20.wmf"/><Relationship Id="rId36" Type="http://schemas.openxmlformats.org/officeDocument/2006/relationships/oleObject" Target="../embeddings/oleObject45.bin"/><Relationship Id="rId10" Type="http://schemas.openxmlformats.org/officeDocument/2006/relationships/image" Target="../media/image43.wmf"/><Relationship Id="rId19" Type="http://schemas.openxmlformats.org/officeDocument/2006/relationships/oleObject" Target="../embeddings/oleObject36.bin"/><Relationship Id="rId31" Type="http://schemas.openxmlformats.org/officeDocument/2006/relationships/oleObject" Target="../embeddings/oleObject42.bin"/><Relationship Id="rId4" Type="http://schemas.openxmlformats.org/officeDocument/2006/relationships/image" Target="../media/image40.wmf"/><Relationship Id="rId9" Type="http://schemas.openxmlformats.org/officeDocument/2006/relationships/oleObject" Target="../embeddings/oleObject31.bin"/><Relationship Id="rId14" Type="http://schemas.openxmlformats.org/officeDocument/2006/relationships/image" Target="../media/image45.wmf"/><Relationship Id="rId22" Type="http://schemas.openxmlformats.org/officeDocument/2006/relationships/image" Target="../media/image49.wmf"/><Relationship Id="rId27" Type="http://schemas.openxmlformats.org/officeDocument/2006/relationships/oleObject" Target="../embeddings/oleObject40.bin"/><Relationship Id="rId30" Type="http://schemas.openxmlformats.org/officeDocument/2006/relationships/image" Target="../media/image21.wmf"/><Relationship Id="rId35" Type="http://schemas.openxmlformats.org/officeDocument/2006/relationships/oleObject" Target="../embeddings/oleObject44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.bin"/><Relationship Id="rId13" Type="http://schemas.openxmlformats.org/officeDocument/2006/relationships/customXml" Target="../ink/ink19.xml"/><Relationship Id="rId3" Type="http://schemas.openxmlformats.org/officeDocument/2006/relationships/image" Target="../media/image56.jpeg"/><Relationship Id="rId7" Type="http://schemas.openxmlformats.org/officeDocument/2006/relationships/image" Target="../media/image53.wmf"/><Relationship Id="rId12" Type="http://schemas.openxmlformats.org/officeDocument/2006/relationships/image" Target="../media/image5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7.bin"/><Relationship Id="rId11" Type="http://schemas.openxmlformats.org/officeDocument/2006/relationships/oleObject" Target="../embeddings/oleObject50.bin"/><Relationship Id="rId5" Type="http://schemas.openxmlformats.org/officeDocument/2006/relationships/image" Target="../media/image52.wmf"/><Relationship Id="rId10" Type="http://schemas.openxmlformats.org/officeDocument/2006/relationships/image" Target="../media/image54.wmf"/><Relationship Id="rId4" Type="http://schemas.openxmlformats.org/officeDocument/2006/relationships/oleObject" Target="../embeddings/oleObject46.bin"/><Relationship Id="rId9" Type="http://schemas.openxmlformats.org/officeDocument/2006/relationships/oleObject" Target="../embeddings/oleObject49.bin"/><Relationship Id="rId14" Type="http://schemas.openxmlformats.org/officeDocument/2006/relationships/image" Target="../media/image64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13" Type="http://schemas.openxmlformats.org/officeDocument/2006/relationships/oleObject" Target="../embeddings/oleObject56.bin"/><Relationship Id="rId18" Type="http://schemas.openxmlformats.org/officeDocument/2006/relationships/oleObject" Target="../embeddings/oleObject58.bin"/><Relationship Id="rId26" Type="http://schemas.openxmlformats.org/officeDocument/2006/relationships/image" Target="../media/image55.wmf"/><Relationship Id="rId3" Type="http://schemas.openxmlformats.org/officeDocument/2006/relationships/oleObject" Target="../embeddings/oleObject51.bin"/><Relationship Id="rId21" Type="http://schemas.openxmlformats.org/officeDocument/2006/relationships/image" Target="../media/image54.wmf"/><Relationship Id="rId7" Type="http://schemas.openxmlformats.org/officeDocument/2006/relationships/oleObject" Target="../embeddings/oleObject53.bin"/><Relationship Id="rId12" Type="http://schemas.openxmlformats.org/officeDocument/2006/relationships/image" Target="../media/image61.wmf"/><Relationship Id="rId17" Type="http://schemas.openxmlformats.org/officeDocument/2006/relationships/image" Target="../media/image53.wmf"/><Relationship Id="rId25" Type="http://schemas.openxmlformats.org/officeDocument/2006/relationships/oleObject" Target="../embeddings/oleObject62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57.bin"/><Relationship Id="rId20" Type="http://schemas.openxmlformats.org/officeDocument/2006/relationships/oleObject" Target="../embeddings/oleObject59.bin"/><Relationship Id="rId29" Type="http://schemas.openxmlformats.org/officeDocument/2006/relationships/customXml" Target="../ink/ink2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8.wmf"/><Relationship Id="rId11" Type="http://schemas.openxmlformats.org/officeDocument/2006/relationships/oleObject" Target="../embeddings/oleObject55.bin"/><Relationship Id="rId24" Type="http://schemas.openxmlformats.org/officeDocument/2006/relationships/image" Target="../media/image63.emf"/><Relationship Id="rId5" Type="http://schemas.openxmlformats.org/officeDocument/2006/relationships/oleObject" Target="../embeddings/oleObject52.bin"/><Relationship Id="rId15" Type="http://schemas.openxmlformats.org/officeDocument/2006/relationships/image" Target="../media/image56.jpeg"/><Relationship Id="rId23" Type="http://schemas.openxmlformats.org/officeDocument/2006/relationships/oleObject" Target="../embeddings/oleObject61.bin"/><Relationship Id="rId28" Type="http://schemas.openxmlformats.org/officeDocument/2006/relationships/image" Target="../media/image72.emf"/><Relationship Id="rId10" Type="http://schemas.openxmlformats.org/officeDocument/2006/relationships/image" Target="../media/image60.wmf"/><Relationship Id="rId19" Type="http://schemas.openxmlformats.org/officeDocument/2006/relationships/image" Target="../media/image52.wmf"/><Relationship Id="rId4" Type="http://schemas.openxmlformats.org/officeDocument/2006/relationships/image" Target="../media/image57.emf"/><Relationship Id="rId9" Type="http://schemas.openxmlformats.org/officeDocument/2006/relationships/oleObject" Target="../embeddings/oleObject54.bin"/><Relationship Id="rId14" Type="http://schemas.openxmlformats.org/officeDocument/2006/relationships/image" Target="../media/image62.wmf"/><Relationship Id="rId22" Type="http://schemas.openxmlformats.org/officeDocument/2006/relationships/oleObject" Target="../embeddings/oleObject60.bin"/><Relationship Id="rId27" Type="http://schemas.openxmlformats.org/officeDocument/2006/relationships/customXml" Target="../ink/ink20.xml"/><Relationship Id="rId30" Type="http://schemas.openxmlformats.org/officeDocument/2006/relationships/image" Target="../media/image7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5.bin"/><Relationship Id="rId13" Type="http://schemas.openxmlformats.org/officeDocument/2006/relationships/oleObject" Target="../embeddings/oleObject68.bin"/><Relationship Id="rId18" Type="http://schemas.openxmlformats.org/officeDocument/2006/relationships/image" Target="../media/image67.wmf"/><Relationship Id="rId3" Type="http://schemas.openxmlformats.org/officeDocument/2006/relationships/image" Target="../media/image56.jpeg"/><Relationship Id="rId21" Type="http://schemas.openxmlformats.org/officeDocument/2006/relationships/oleObject" Target="../embeddings/oleObject72.bin"/><Relationship Id="rId7" Type="http://schemas.openxmlformats.org/officeDocument/2006/relationships/image" Target="../media/image53.wmf"/><Relationship Id="rId12" Type="http://schemas.openxmlformats.org/officeDocument/2006/relationships/image" Target="../media/image64.wmf"/><Relationship Id="rId17" Type="http://schemas.openxmlformats.org/officeDocument/2006/relationships/oleObject" Target="../embeddings/oleObject7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6.wmf"/><Relationship Id="rId20" Type="http://schemas.openxmlformats.org/officeDocument/2006/relationships/image" Target="../media/image68.wmf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64.bin"/><Relationship Id="rId11" Type="http://schemas.openxmlformats.org/officeDocument/2006/relationships/oleObject" Target="../embeddings/oleObject67.bin"/><Relationship Id="rId24" Type="http://schemas.openxmlformats.org/officeDocument/2006/relationships/image" Target="../media/image81.emf"/><Relationship Id="rId5" Type="http://schemas.openxmlformats.org/officeDocument/2006/relationships/image" Target="../media/image52.wmf"/><Relationship Id="rId15" Type="http://schemas.openxmlformats.org/officeDocument/2006/relationships/oleObject" Target="../embeddings/oleObject69.bin"/><Relationship Id="rId23" Type="http://schemas.openxmlformats.org/officeDocument/2006/relationships/customXml" Target="../ink/ink24.xml"/><Relationship Id="rId10" Type="http://schemas.openxmlformats.org/officeDocument/2006/relationships/image" Target="../media/image54.wmf"/><Relationship Id="rId19" Type="http://schemas.openxmlformats.org/officeDocument/2006/relationships/oleObject" Target="../embeddings/oleObject71.bin"/><Relationship Id="rId4" Type="http://schemas.openxmlformats.org/officeDocument/2006/relationships/oleObject" Target="../embeddings/oleObject63.bin"/><Relationship Id="rId9" Type="http://schemas.openxmlformats.org/officeDocument/2006/relationships/oleObject" Target="../embeddings/oleObject66.bin"/><Relationship Id="rId14" Type="http://schemas.openxmlformats.org/officeDocument/2006/relationships/image" Target="../media/image65.wmf"/><Relationship Id="rId22" Type="http://schemas.openxmlformats.org/officeDocument/2006/relationships/image" Target="../media/image55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emf"/><Relationship Id="rId4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emf"/><Relationship Id="rId4" Type="http://schemas.openxmlformats.org/officeDocument/2006/relationships/customXml" Target="../ink/ink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emf"/><Relationship Id="rId5" Type="http://schemas.openxmlformats.org/officeDocument/2006/relationships/customXml" Target="../ink/ink7.xml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emf"/><Relationship Id="rId4" Type="http://schemas.openxmlformats.org/officeDocument/2006/relationships/customXml" Target="../ink/ink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80F4AEA-85C7-4700-BCDB-6B7A4D69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 </a:t>
            </a:r>
            <a:r>
              <a:rPr lang="zh-CN" altLang="en-US" dirty="0"/>
              <a:t>电场与电场强度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A0F04D3-D402-489A-B7AC-204D0278D4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AAADA14-B63C-49A9-8018-02A905BCCE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4608E-2CB0-4ED9-8BD9-E5039BFBD600}" type="slidenum">
              <a:rPr lang="en-US" altLang="zh-CN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006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4608E-2CB0-4ED9-8BD9-E5039BFBD600}" type="slidenum">
              <a:rPr lang="en-US" altLang="zh-CN" smtClean="0"/>
              <a:pPr/>
              <a:t>10</a:t>
            </a:fld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402480" y="91800"/>
              <a:ext cx="11338560" cy="629676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7080" y="87840"/>
                <a:ext cx="11350080" cy="630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499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87BB798-A720-4685-9680-9CF5786926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4608E-2CB0-4ED9-8BD9-E5039BFBD600}" type="slidenum">
              <a:rPr lang="en-US" altLang="zh-CN" smtClean="0"/>
              <a:pPr/>
              <a:t>11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50F114F-5B37-4021-824B-F3A04ED8D0C8}"/>
              </a:ext>
            </a:extLst>
          </p:cNvPr>
          <p:cNvSpPr txBox="1"/>
          <p:nvPr/>
        </p:nvSpPr>
        <p:spPr>
          <a:xfrm>
            <a:off x="1559496" y="332656"/>
            <a:ext cx="8856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如果是两个相同带电量的点电荷，计算？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1080000" y="707760"/>
              <a:ext cx="3879360" cy="2603160"/>
            </p14:xfrm>
          </p:contentPart>
        </mc:Choice>
        <mc:Fallback xmlns=""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3880" y="701280"/>
                <a:ext cx="3893040" cy="261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743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84C94CF-3CC3-4023-B329-2332414372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13284" y="6451246"/>
            <a:ext cx="2844800" cy="412750"/>
          </a:xfrm>
        </p:spPr>
        <p:txBody>
          <a:bodyPr/>
          <a:lstStyle/>
          <a:p>
            <a:fld id="{5324608E-2CB0-4ED9-8BD9-E5039BFBD600}" type="slidenum">
              <a:rPr lang="en-US" altLang="zh-CN" smtClean="0"/>
              <a:pPr/>
              <a:t>12</a:t>
            </a:fld>
            <a:endParaRPr lang="en-US" altLang="zh-CN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67CC709-C727-40FB-9937-01C896F26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975" y="1280913"/>
            <a:ext cx="6119999" cy="457526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886BBDE-ADC1-4183-8930-58E994484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0912"/>
            <a:ext cx="6120000" cy="45752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/>
              <p14:cNvContentPartPr/>
              <p14:nvPr/>
            </p14:nvContentPartPr>
            <p14:xfrm>
              <a:off x="1063800" y="1611720"/>
              <a:ext cx="9236880" cy="381744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9840" y="1608480"/>
                <a:ext cx="9245880" cy="382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194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灯片编号占位符 1">
            <a:extLst>
              <a:ext uri="{FF2B5EF4-FFF2-40B4-BE49-F238E27FC236}">
                <a16:creationId xmlns:a16="http://schemas.microsoft.com/office/drawing/2014/main" id="{0A641C02-43E4-41F7-8259-2D3C6CAAA5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B5515-EE8A-42B9-89D6-6BBF8AFD0CE9}" type="slidenum">
              <a:rPr lang="en-US" altLang="zh-CN"/>
              <a:pPr/>
              <a:t>13</a:t>
            </a:fld>
            <a:endParaRPr lang="en-US" altLang="zh-CN"/>
          </a:p>
        </p:txBody>
      </p:sp>
      <p:sp>
        <p:nvSpPr>
          <p:cNvPr id="13314" name="Text Box 2">
            <a:extLst>
              <a:ext uri="{FF2B5EF4-FFF2-40B4-BE49-F238E27FC236}">
                <a16:creationId xmlns:a16="http://schemas.microsoft.com/office/drawing/2014/main" id="{D679FB4D-7A8B-4BD0-99B6-AE7F40A511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226" y="703805"/>
            <a:ext cx="645695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3600" b="1" dirty="0">
                <a:solidFill>
                  <a:srgbClr val="CC0000"/>
                </a:solidFill>
                <a:latin typeface="宋体" panose="02010600030101010101" pitchFamily="2" charset="-122"/>
              </a:rPr>
              <a:t>5.3.4</a:t>
            </a:r>
            <a:r>
              <a:rPr kumimoji="1" lang="zh-CN" altLang="en-US" sz="3600" b="1" dirty="0">
                <a:solidFill>
                  <a:srgbClr val="CC0000"/>
                </a:solidFill>
                <a:latin typeface="宋体" panose="02010600030101010101" pitchFamily="2" charset="-122"/>
              </a:rPr>
              <a:t>  电场强度的叠加原理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9F82976-E418-420D-960C-7CAD7D01BB0D}"/>
              </a:ext>
            </a:extLst>
          </p:cNvPr>
          <p:cNvSpPr txBox="1"/>
          <p:nvPr/>
        </p:nvSpPr>
        <p:spPr>
          <a:xfrm>
            <a:off x="7536160" y="796137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连续带电体</a:t>
            </a:r>
          </a:p>
        </p:txBody>
      </p:sp>
      <p:sp>
        <p:nvSpPr>
          <p:cNvPr id="3" name="泪滴形 2">
            <a:extLst>
              <a:ext uri="{FF2B5EF4-FFF2-40B4-BE49-F238E27FC236}">
                <a16:creationId xmlns:a16="http://schemas.microsoft.com/office/drawing/2014/main" id="{68B6DBA2-E86E-4B59-BC2A-D69E12F65D46}"/>
              </a:ext>
            </a:extLst>
          </p:cNvPr>
          <p:cNvSpPr/>
          <p:nvPr/>
        </p:nvSpPr>
        <p:spPr>
          <a:xfrm>
            <a:off x="551384" y="1809673"/>
            <a:ext cx="2736304" cy="1224136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/>
              <p14:cNvContentPartPr/>
              <p14:nvPr/>
            </p14:nvContentPartPr>
            <p14:xfrm>
              <a:off x="480960" y="930960"/>
              <a:ext cx="11711520" cy="5637600"/>
            </p14:xfrm>
          </p:contentPart>
        </mc:Choice>
        <mc:Fallback xmlns="">
          <p:pic>
            <p:nvPicPr>
              <p:cNvPr id="4" name="墨迹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6280" y="925200"/>
                <a:ext cx="11723400" cy="564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863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3A66F87-365D-45B5-AC72-AD4AC7C86D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4608E-2CB0-4ED9-8BD9-E5039BFBD600}" type="slidenum">
              <a:rPr lang="en-US" altLang="zh-CN" smtClean="0"/>
              <a:pPr/>
              <a:t>14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F3611DB-8C56-4628-AB10-3431F2D3870A}"/>
              </a:ext>
            </a:extLst>
          </p:cNvPr>
          <p:cNvSpPr txBox="1"/>
          <p:nvPr/>
        </p:nvSpPr>
        <p:spPr>
          <a:xfrm>
            <a:off x="911424" y="1124744"/>
            <a:ext cx="921702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利用叠加原理计算电场强度基本思路：</a:t>
            </a:r>
            <a:endParaRPr lang="en-US" altLang="zh-CN" sz="3200" dirty="0"/>
          </a:p>
          <a:p>
            <a:pPr marL="342900" indent="-342900">
              <a:buAutoNum type="arabicPeriod"/>
            </a:pPr>
            <a:r>
              <a:rPr lang="zh-CN" altLang="en-US" sz="3200" dirty="0"/>
              <a:t>合适的坐标系</a:t>
            </a:r>
            <a:endParaRPr lang="en-US" altLang="zh-CN" sz="3200" dirty="0"/>
          </a:p>
          <a:p>
            <a:pPr marL="342900" indent="-342900">
              <a:buAutoNum type="arabicPeriod"/>
            </a:pPr>
            <a:r>
              <a:rPr lang="zh-CN" altLang="en-US" sz="3200" dirty="0"/>
              <a:t>划分微元  </a:t>
            </a:r>
            <a:endParaRPr lang="en-US" altLang="zh-CN" sz="3200" dirty="0"/>
          </a:p>
          <a:p>
            <a:pPr marL="342900" indent="-342900">
              <a:buAutoNum type="arabicPeriod"/>
            </a:pPr>
            <a:r>
              <a:rPr lang="zh-CN" altLang="en-US" sz="3200" dirty="0"/>
              <a:t>分析微元电荷的场强方向、大小</a:t>
            </a:r>
            <a:r>
              <a:rPr lang="en-US" altLang="zh-CN" sz="3200" dirty="0"/>
              <a:t>, </a:t>
            </a:r>
          </a:p>
          <a:p>
            <a:pPr marL="342900" indent="-342900">
              <a:buAutoNum type="arabicPeriod"/>
            </a:pPr>
            <a:r>
              <a:rPr lang="zh-CN" altLang="en-US" sz="3200" dirty="0"/>
              <a:t>如果各微元的场强方向不一致，需要按照</a:t>
            </a:r>
            <a:r>
              <a:rPr lang="en-US" altLang="zh-CN" sz="3200" dirty="0"/>
              <a:t>x</a:t>
            </a:r>
            <a:r>
              <a:rPr lang="zh-CN" altLang="en-US" sz="3200" dirty="0"/>
              <a:t>、</a:t>
            </a:r>
            <a:r>
              <a:rPr lang="en-US" altLang="zh-CN" sz="3200" dirty="0"/>
              <a:t>y</a:t>
            </a:r>
            <a:r>
              <a:rPr lang="zh-CN" altLang="en-US" sz="3200" dirty="0"/>
              <a:t>、</a:t>
            </a:r>
            <a:r>
              <a:rPr lang="en-US" altLang="zh-CN" sz="3200" dirty="0"/>
              <a:t>z</a:t>
            </a:r>
            <a:r>
              <a:rPr lang="zh-CN" altLang="en-US" sz="3200" dirty="0"/>
              <a:t>三个方向分解，然后按方向叠加计算。</a:t>
            </a:r>
            <a:endParaRPr lang="en-US" altLang="zh-CN" sz="3200" dirty="0"/>
          </a:p>
          <a:p>
            <a:r>
              <a:rPr lang="zh-CN" altLang="en-US" sz="3200" dirty="0"/>
              <a:t>注意利用电荷分布的对称性！！！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0" y="712800"/>
              <a:ext cx="8551440" cy="4463280"/>
            </p14:xfrm>
          </p:contentPart>
        </mc:Choice>
        <mc:Fallback xmlns=""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520" y="710280"/>
                <a:ext cx="8558280" cy="447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508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灯片编号占位符 1">
            <a:extLst>
              <a:ext uri="{FF2B5EF4-FFF2-40B4-BE49-F238E27FC236}">
                <a16:creationId xmlns:a16="http://schemas.microsoft.com/office/drawing/2014/main" id="{20064654-44CC-4AD5-BC4D-00A9D9B6E1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A2DA6-B6F6-49FE-8DB6-0EBDF3650237}" type="slidenum">
              <a:rPr lang="en-US" altLang="zh-CN"/>
              <a:pPr/>
              <a:t>15</a:t>
            </a:fld>
            <a:endParaRPr lang="en-US" altLang="zh-CN"/>
          </a:p>
        </p:txBody>
      </p:sp>
      <p:sp>
        <p:nvSpPr>
          <p:cNvPr id="27712" name="Text Box 64">
            <a:extLst>
              <a:ext uri="{FF2B5EF4-FFF2-40B4-BE49-F238E27FC236}">
                <a16:creationId xmlns:a16="http://schemas.microsoft.com/office/drawing/2014/main" id="{234B63C9-D50D-4C3B-8D20-DFFAD5D19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838201"/>
            <a:ext cx="7924800" cy="184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kumimoji="1" lang="en-US" altLang="zh-CN" sz="2800" b="1">
                <a:solidFill>
                  <a:srgbClr val="CC0000"/>
                </a:solidFill>
                <a:latin typeface="宋体" panose="02010600030101010101" pitchFamily="2" charset="-122"/>
              </a:rPr>
              <a:t>    </a:t>
            </a:r>
            <a:r>
              <a:rPr kumimoji="1" lang="zh-CN" altLang="en-US" sz="3200" b="1">
                <a:solidFill>
                  <a:srgbClr val="CC0000"/>
                </a:solidFill>
                <a:latin typeface="宋体" panose="02010600030101010101" pitchFamily="2" charset="-122"/>
              </a:rPr>
              <a:t>例</a:t>
            </a:r>
            <a:r>
              <a:rPr kumimoji="1" lang="en-US" altLang="zh-CN" sz="3200" b="1">
                <a:solidFill>
                  <a:srgbClr val="CC0000"/>
                </a:solidFill>
                <a:latin typeface="宋体" panose="02010600030101010101" pitchFamily="2" charset="-122"/>
              </a:rPr>
              <a:t>1 </a:t>
            </a:r>
            <a:r>
              <a:rPr kumimoji="1" lang="zh-CN" altLang="en-US" sz="3200" b="1">
                <a:latin typeface="宋体" panose="02010600030101010101" pitchFamily="2" charset="-122"/>
              </a:rPr>
              <a:t>正电荷</a:t>
            </a:r>
            <a:r>
              <a:rPr kumimoji="1" lang="en-US" altLang="zh-CN" sz="3200" i="1">
                <a:latin typeface="Times New Roman" panose="02020603050405020304" pitchFamily="18" charset="0"/>
              </a:rPr>
              <a:t>q</a:t>
            </a:r>
            <a:r>
              <a:rPr kumimoji="1" lang="zh-CN" altLang="en-US" sz="3200" b="1">
                <a:latin typeface="宋体" panose="02010600030101010101" pitchFamily="2" charset="-122"/>
              </a:rPr>
              <a:t>均匀分布在半径为</a:t>
            </a:r>
            <a:r>
              <a:rPr kumimoji="1" lang="en-US" altLang="zh-CN" sz="3200" i="1">
                <a:latin typeface="Times New Roman" panose="02020603050405020304" pitchFamily="18" charset="0"/>
              </a:rPr>
              <a:t>R</a:t>
            </a:r>
            <a:r>
              <a:rPr kumimoji="1" lang="zh-CN" altLang="en-US" sz="3200" b="1">
                <a:latin typeface="宋体" panose="02010600030101010101" pitchFamily="2" charset="-122"/>
              </a:rPr>
              <a:t>的圆环上</a:t>
            </a:r>
            <a:r>
              <a:rPr kumimoji="1" lang="en-US" altLang="zh-CN" sz="3200">
                <a:latin typeface="宋体" panose="02010600030101010101" pitchFamily="2" charset="-122"/>
              </a:rPr>
              <a:t>.</a:t>
            </a:r>
            <a:r>
              <a:rPr kumimoji="1" lang="en-US" altLang="zh-CN" sz="3200" b="1">
                <a:latin typeface="宋体" panose="02010600030101010101" pitchFamily="2" charset="-122"/>
              </a:rPr>
              <a:t> </a:t>
            </a:r>
            <a:r>
              <a:rPr kumimoji="1" lang="zh-CN" altLang="en-US" sz="3200" b="1">
                <a:latin typeface="宋体" panose="02010600030101010101" pitchFamily="2" charset="-122"/>
              </a:rPr>
              <a:t>计算通过环心点</a:t>
            </a:r>
            <a:r>
              <a:rPr kumimoji="1" lang="en-US" altLang="zh-CN" sz="3200" i="1">
                <a:latin typeface="Times New Roman" panose="02020603050405020304" pitchFamily="18" charset="0"/>
              </a:rPr>
              <a:t>O</a:t>
            </a:r>
            <a:r>
              <a:rPr kumimoji="1" lang="zh-CN" altLang="en-US" sz="3200" b="1">
                <a:latin typeface="宋体" panose="02010600030101010101" pitchFamily="2" charset="-122"/>
              </a:rPr>
              <a:t>并垂直圆环平面的轴线上任一点</a:t>
            </a:r>
            <a:r>
              <a:rPr kumimoji="1" lang="en-US" altLang="zh-CN" sz="3200" i="1">
                <a:latin typeface="Times New Roman" panose="02020603050405020304" pitchFamily="18" charset="0"/>
              </a:rPr>
              <a:t>P</a:t>
            </a:r>
            <a:r>
              <a:rPr kumimoji="1" lang="zh-CN" altLang="en-US" sz="3200" b="1">
                <a:latin typeface="Times New Roman" panose="02020603050405020304" pitchFamily="18" charset="0"/>
              </a:rPr>
              <a:t>处</a:t>
            </a:r>
            <a:r>
              <a:rPr kumimoji="1" lang="zh-CN" altLang="en-US" sz="3200" b="1">
                <a:latin typeface="宋体" panose="02010600030101010101" pitchFamily="2" charset="-122"/>
              </a:rPr>
              <a:t>的电场强度</a:t>
            </a:r>
            <a:r>
              <a:rPr kumimoji="1" lang="en-US" altLang="zh-CN" sz="3200">
                <a:latin typeface="宋体" panose="02010600030101010101" pitchFamily="2" charset="-122"/>
              </a:rPr>
              <a:t>.</a:t>
            </a:r>
          </a:p>
        </p:txBody>
      </p:sp>
      <p:sp>
        <p:nvSpPr>
          <p:cNvPr id="27748" name="Rectangle 100">
            <a:extLst>
              <a:ext uri="{FF2B5EF4-FFF2-40B4-BE49-F238E27FC236}">
                <a16:creationId xmlns:a16="http://schemas.microsoft.com/office/drawing/2014/main" id="{9785CDDD-778A-43F0-BEB9-A723FB3779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4800600"/>
            <a:ext cx="228600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7820" name="Object 172">
            <a:extLst>
              <a:ext uri="{FF2B5EF4-FFF2-40B4-BE49-F238E27FC236}">
                <a16:creationId xmlns:a16="http://schemas.microsoft.com/office/drawing/2014/main" id="{08CA31E7-15D2-491C-96A1-EBA782F6CF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91200" y="4953000"/>
          <a:ext cx="355600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18" name="Equation" r:id="rId3" imgW="177480" imgH="190440" progId="Equation.3">
                  <p:embed/>
                </p:oleObj>
              </mc:Choice>
              <mc:Fallback>
                <p:oleObj name="Equation" r:id="rId3" imgW="177480" imgH="190440" progId="Equation.3">
                  <p:embed/>
                  <p:pic>
                    <p:nvPicPr>
                      <p:cNvPr id="27820" name="Object 172">
                        <a:extLst>
                          <a:ext uri="{FF2B5EF4-FFF2-40B4-BE49-F238E27FC236}">
                            <a16:creationId xmlns:a16="http://schemas.microsoft.com/office/drawing/2014/main" id="{08CA31E7-15D2-491C-96A1-EBA782F6CFDA}"/>
                          </a:ext>
                        </a:extLst>
                      </p:cNvPr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4953000"/>
                        <a:ext cx="355600" cy="35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821" name="Rectangle 173">
            <a:extLst>
              <a:ext uri="{FF2B5EF4-FFF2-40B4-BE49-F238E27FC236}">
                <a16:creationId xmlns:a16="http://schemas.microsoft.com/office/drawing/2014/main" id="{B96984B2-7ECE-4B04-84B3-718A76A6E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4463213"/>
            <a:ext cx="4419600" cy="369974"/>
          </a:xfrm>
          <a:prstGeom prst="rect">
            <a:avLst/>
          </a:prstGeom>
          <a:solidFill>
            <a:schemeClr val="bg1"/>
          </a:solidFill>
          <a:ln w="9525">
            <a:solidFill>
              <a:srgbClr val="0066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27822" name="Object 174">
            <a:extLst>
              <a:ext uri="{FF2B5EF4-FFF2-40B4-BE49-F238E27FC236}">
                <a16:creationId xmlns:a16="http://schemas.microsoft.com/office/drawing/2014/main" id="{646C2780-122E-4BFB-BF3A-D40C411189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45500" y="4406901"/>
          <a:ext cx="381000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19" name="Equation" r:id="rId5" imgW="152280" imgH="164880" progId="Equation.3">
                  <p:embed/>
                </p:oleObj>
              </mc:Choice>
              <mc:Fallback>
                <p:oleObj name="Equation" r:id="rId5" imgW="152280" imgH="164880" progId="Equation.3">
                  <p:embed/>
                  <p:pic>
                    <p:nvPicPr>
                      <p:cNvPr id="27822" name="Object 174">
                        <a:extLst>
                          <a:ext uri="{FF2B5EF4-FFF2-40B4-BE49-F238E27FC236}">
                            <a16:creationId xmlns:a16="http://schemas.microsoft.com/office/drawing/2014/main" id="{646C2780-122E-4BFB-BF3A-D40C411189E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45500" y="4406901"/>
                        <a:ext cx="381000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823" name="Oval 175">
            <a:extLst>
              <a:ext uri="{FF2B5EF4-FFF2-40B4-BE49-F238E27FC236}">
                <a16:creationId xmlns:a16="http://schemas.microsoft.com/office/drawing/2014/main" id="{1FAE4347-E7C5-48AA-AE54-28F236CAF1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1700" y="4560317"/>
            <a:ext cx="261569" cy="52025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27824" name="Object 176">
            <a:extLst>
              <a:ext uri="{FF2B5EF4-FFF2-40B4-BE49-F238E27FC236}">
                <a16:creationId xmlns:a16="http://schemas.microsoft.com/office/drawing/2014/main" id="{9D742D24-7831-403E-B1EE-102B18C0EA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89714" y="4800600"/>
          <a:ext cx="344487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20" name="Equation" r:id="rId7" imgW="126720" imgH="139680" progId="Equation.3">
                  <p:embed/>
                </p:oleObj>
              </mc:Choice>
              <mc:Fallback>
                <p:oleObj name="Equation" r:id="rId7" imgW="126720" imgH="139680" progId="Equation.3">
                  <p:embed/>
                  <p:pic>
                    <p:nvPicPr>
                      <p:cNvPr id="27824" name="Object 176">
                        <a:extLst>
                          <a:ext uri="{FF2B5EF4-FFF2-40B4-BE49-F238E27FC236}">
                            <a16:creationId xmlns:a16="http://schemas.microsoft.com/office/drawing/2014/main" id="{9D742D24-7831-403E-B1EE-102B18C0EAF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9714" y="4800600"/>
                        <a:ext cx="344487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825" name="Object 177">
            <a:extLst>
              <a:ext uri="{FF2B5EF4-FFF2-40B4-BE49-F238E27FC236}">
                <a16:creationId xmlns:a16="http://schemas.microsoft.com/office/drawing/2014/main" id="{9F0228DE-5E39-4921-963F-7FF266DDD9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43801" y="4876801"/>
          <a:ext cx="307975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21" name="Equation" r:id="rId9" imgW="126720" imgH="139680" progId="Equation.3">
                  <p:embed/>
                </p:oleObj>
              </mc:Choice>
              <mc:Fallback>
                <p:oleObj name="Equation" r:id="rId9" imgW="126720" imgH="139680" progId="Equation.3">
                  <p:embed/>
                  <p:pic>
                    <p:nvPicPr>
                      <p:cNvPr id="27825" name="Object 177">
                        <a:extLst>
                          <a:ext uri="{FF2B5EF4-FFF2-40B4-BE49-F238E27FC236}">
                            <a16:creationId xmlns:a16="http://schemas.microsoft.com/office/drawing/2014/main" id="{9F0228DE-5E39-4921-963F-7FF266DDD9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1" y="4876801"/>
                        <a:ext cx="307975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826" name="Line 178">
            <a:extLst>
              <a:ext uri="{FF2B5EF4-FFF2-40B4-BE49-F238E27FC236}">
                <a16:creationId xmlns:a16="http://schemas.microsoft.com/office/drawing/2014/main" id="{1CCF529E-FAE9-40EA-BCDA-A6E4B94FFC49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4800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827" name="Line 179">
            <a:extLst>
              <a:ext uri="{FF2B5EF4-FFF2-40B4-BE49-F238E27FC236}">
                <a16:creationId xmlns:a16="http://schemas.microsoft.com/office/drawing/2014/main" id="{B943F581-216D-4E34-9F74-184F6F704BF6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48006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7828" name="Object 180">
            <a:extLst>
              <a:ext uri="{FF2B5EF4-FFF2-40B4-BE49-F238E27FC236}">
                <a16:creationId xmlns:a16="http://schemas.microsoft.com/office/drawing/2014/main" id="{81089E78-A112-4BC3-8436-3A7EAF01090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601201" y="4876801"/>
          <a:ext cx="307975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22" name="Equation" r:id="rId11" imgW="126720" imgH="139680" progId="Equation.3">
                  <p:embed/>
                </p:oleObj>
              </mc:Choice>
              <mc:Fallback>
                <p:oleObj name="Equation" r:id="rId11" imgW="126720" imgH="139680" progId="Equation.3">
                  <p:embed/>
                  <p:pic>
                    <p:nvPicPr>
                      <p:cNvPr id="27828" name="Object 180">
                        <a:extLst>
                          <a:ext uri="{FF2B5EF4-FFF2-40B4-BE49-F238E27FC236}">
                            <a16:creationId xmlns:a16="http://schemas.microsoft.com/office/drawing/2014/main" id="{81089E78-A112-4BC3-8436-3A7EAF0109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01201" y="4876801"/>
                        <a:ext cx="307975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829" name="Line 181">
            <a:extLst>
              <a:ext uri="{FF2B5EF4-FFF2-40B4-BE49-F238E27FC236}">
                <a16:creationId xmlns:a16="http://schemas.microsoft.com/office/drawing/2014/main" id="{C211FA7B-3313-4D3E-A904-1F4AFFAE318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81800" y="3962400"/>
            <a:ext cx="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7831" name="Object 183">
            <a:extLst>
              <a:ext uri="{FF2B5EF4-FFF2-40B4-BE49-F238E27FC236}">
                <a16:creationId xmlns:a16="http://schemas.microsoft.com/office/drawing/2014/main" id="{81D34DFF-62FC-4B16-ADBC-C17EC112A93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00800" y="4267201"/>
          <a:ext cx="381000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23" name="Equation" r:id="rId12" imgW="152280" imgH="164880" progId="Equation.3">
                  <p:embed/>
                </p:oleObj>
              </mc:Choice>
              <mc:Fallback>
                <p:oleObj name="Equation" r:id="rId12" imgW="152280" imgH="164880" progId="Equation.3">
                  <p:embed/>
                  <p:pic>
                    <p:nvPicPr>
                      <p:cNvPr id="27831" name="Object 183">
                        <a:extLst>
                          <a:ext uri="{FF2B5EF4-FFF2-40B4-BE49-F238E27FC236}">
                            <a16:creationId xmlns:a16="http://schemas.microsoft.com/office/drawing/2014/main" id="{81D34DFF-62FC-4B16-ADBC-C17EC112A9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4267201"/>
                        <a:ext cx="381000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839" name="AutoShape 191" descr="宽上对角线">
            <a:extLst>
              <a:ext uri="{FF2B5EF4-FFF2-40B4-BE49-F238E27FC236}">
                <a16:creationId xmlns:a16="http://schemas.microsoft.com/office/drawing/2014/main" id="{62480A42-F52E-43E1-99C0-6DAB4B0EC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886200"/>
            <a:ext cx="1143000" cy="1828800"/>
          </a:xfrm>
          <a:custGeom>
            <a:avLst/>
            <a:gdLst>
              <a:gd name="G0" fmla="+- 1157 0 0"/>
              <a:gd name="G1" fmla="+- 21600 0 1157"/>
              <a:gd name="G2" fmla="+- 21600 0 1157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157" y="10800"/>
                </a:moveTo>
                <a:cubicBezTo>
                  <a:pt x="1157" y="16126"/>
                  <a:pt x="5474" y="20443"/>
                  <a:pt x="10800" y="20443"/>
                </a:cubicBezTo>
                <a:cubicBezTo>
                  <a:pt x="16126" y="20443"/>
                  <a:pt x="20443" y="16126"/>
                  <a:pt x="20443" y="10800"/>
                </a:cubicBezTo>
                <a:cubicBezTo>
                  <a:pt x="20443" y="5474"/>
                  <a:pt x="16126" y="1157"/>
                  <a:pt x="10800" y="1157"/>
                </a:cubicBezTo>
                <a:cubicBezTo>
                  <a:pt x="5474" y="1157"/>
                  <a:pt x="1157" y="5474"/>
                  <a:pt x="1157" y="10800"/>
                </a:cubicBezTo>
                <a:close/>
              </a:path>
            </a:pathLst>
          </a:custGeom>
          <a:pattFill prst="wdUpDiag">
            <a:fgClr>
              <a:schemeClr val="folHlink"/>
            </a:fgClr>
            <a:bgClr>
              <a:srgbClr val="FFFFFF"/>
            </a:bgClr>
          </a:patt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830" name="Line 182">
            <a:extLst>
              <a:ext uri="{FF2B5EF4-FFF2-40B4-BE49-F238E27FC236}">
                <a16:creationId xmlns:a16="http://schemas.microsoft.com/office/drawing/2014/main" id="{CA393456-DA54-4F10-9153-0211A849D782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1800" y="4800600"/>
            <a:ext cx="3048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" name="墨迹 1"/>
              <p14:cNvContentPartPr/>
              <p14:nvPr/>
            </p14:nvContentPartPr>
            <p14:xfrm>
              <a:off x="439200" y="829440"/>
              <a:ext cx="10839240" cy="593388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3440" y="822960"/>
                <a:ext cx="10850760" cy="5945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灯片编号占位符 1">
            <a:extLst>
              <a:ext uri="{FF2B5EF4-FFF2-40B4-BE49-F238E27FC236}">
                <a16:creationId xmlns:a16="http://schemas.microsoft.com/office/drawing/2014/main" id="{71DD972D-553D-42BB-AA01-66E84ED76F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185A6-0998-44B5-B124-183AC57C4763}" type="slidenum">
              <a:rPr lang="en-US" altLang="zh-CN"/>
              <a:pPr/>
              <a:t>16</a:t>
            </a:fld>
            <a:endParaRPr lang="en-US" altLang="zh-CN"/>
          </a:p>
        </p:txBody>
      </p:sp>
      <p:graphicFrame>
        <p:nvGraphicFramePr>
          <p:cNvPr id="36879" name="Object 15">
            <a:extLst>
              <a:ext uri="{FF2B5EF4-FFF2-40B4-BE49-F238E27FC236}">
                <a16:creationId xmlns:a16="http://schemas.microsoft.com/office/drawing/2014/main" id="{9AD18D5B-88F6-40A4-B456-988168A564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38800" y="976314"/>
          <a:ext cx="1447800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12" name="Equation" r:id="rId3" imgW="571320" imgH="203040" progId="Equation.3">
                  <p:embed/>
                </p:oleObj>
              </mc:Choice>
              <mc:Fallback>
                <p:oleObj name="Equation" r:id="rId3" imgW="571320" imgH="203040" progId="Equation.3">
                  <p:embed/>
                  <p:pic>
                    <p:nvPicPr>
                      <p:cNvPr id="36879" name="Object 15">
                        <a:extLst>
                          <a:ext uri="{FF2B5EF4-FFF2-40B4-BE49-F238E27FC236}">
                            <a16:creationId xmlns:a16="http://schemas.microsoft.com/office/drawing/2014/main" id="{9AD18D5B-88F6-40A4-B456-988168A56443}"/>
                          </a:ext>
                        </a:extLst>
                      </p:cNvPr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976314"/>
                        <a:ext cx="1447800" cy="515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915" name="Text Box 51">
            <a:extLst>
              <a:ext uri="{FF2B5EF4-FFF2-40B4-BE49-F238E27FC236}">
                <a16:creationId xmlns:a16="http://schemas.microsoft.com/office/drawing/2014/main" id="{548F8E55-3D23-4192-B224-24DCBAF836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823914"/>
            <a:ext cx="59213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>
                <a:solidFill>
                  <a:srgbClr val="CC0000"/>
                </a:solidFill>
                <a:latin typeface="Times New Roman" panose="02020603050405020304" pitchFamily="18" charset="0"/>
              </a:rPr>
              <a:t>解</a:t>
            </a:r>
          </a:p>
        </p:txBody>
      </p:sp>
      <p:graphicFrame>
        <p:nvGraphicFramePr>
          <p:cNvPr id="36923" name="Object 59">
            <a:extLst>
              <a:ext uri="{FF2B5EF4-FFF2-40B4-BE49-F238E27FC236}">
                <a16:creationId xmlns:a16="http://schemas.microsoft.com/office/drawing/2014/main" id="{888D2378-E0EB-4DAB-9271-D88485651D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03638" y="685800"/>
          <a:ext cx="1446212" cy="99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13" name="Equation" r:id="rId5" imgW="571320" imgH="393480" progId="Equation.3">
                  <p:embed/>
                </p:oleObj>
              </mc:Choice>
              <mc:Fallback>
                <p:oleObj name="Equation" r:id="rId5" imgW="571320" imgH="393480" progId="Equation.3">
                  <p:embed/>
                  <p:pic>
                    <p:nvPicPr>
                      <p:cNvPr id="36923" name="Object 59">
                        <a:extLst>
                          <a:ext uri="{FF2B5EF4-FFF2-40B4-BE49-F238E27FC236}">
                            <a16:creationId xmlns:a16="http://schemas.microsoft.com/office/drawing/2014/main" id="{888D2378-E0EB-4DAB-9271-D88485651D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3638" y="685800"/>
                        <a:ext cx="1446212" cy="992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26" name="Object 62">
            <a:extLst>
              <a:ext uri="{FF2B5EF4-FFF2-40B4-BE49-F238E27FC236}">
                <a16:creationId xmlns:a16="http://schemas.microsoft.com/office/drawing/2014/main" id="{2E52A7A7-299A-40C6-86E5-8670338568D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43800" y="685800"/>
          <a:ext cx="2389188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14" name="Equation" r:id="rId7" imgW="939600" imgH="431640" progId="Equation.3">
                  <p:embed/>
                </p:oleObj>
              </mc:Choice>
              <mc:Fallback>
                <p:oleObj name="Equation" r:id="rId7" imgW="939600" imgH="431640" progId="Equation.3">
                  <p:embed/>
                  <p:pic>
                    <p:nvPicPr>
                      <p:cNvPr id="36926" name="Object 62">
                        <a:extLst>
                          <a:ext uri="{FF2B5EF4-FFF2-40B4-BE49-F238E27FC236}">
                            <a16:creationId xmlns:a16="http://schemas.microsoft.com/office/drawing/2014/main" id="{2E52A7A7-299A-40C6-86E5-8670338568DF}"/>
                          </a:ext>
                        </a:extLst>
                      </p:cNvPr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685800"/>
                        <a:ext cx="2389188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60" name="Object 96">
            <a:extLst>
              <a:ext uri="{FF2B5EF4-FFF2-40B4-BE49-F238E27FC236}">
                <a16:creationId xmlns:a16="http://schemas.microsoft.com/office/drawing/2014/main" id="{4970AE03-7D0E-4B5E-A08C-D5B4ACE20C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19401" y="5181600"/>
          <a:ext cx="2779713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15" name="Equation" r:id="rId9" imgW="1168200" imgH="431640" progId="Equation.3">
                  <p:embed/>
                </p:oleObj>
              </mc:Choice>
              <mc:Fallback>
                <p:oleObj name="Equation" r:id="rId9" imgW="1168200" imgH="431640" progId="Equation.3">
                  <p:embed/>
                  <p:pic>
                    <p:nvPicPr>
                      <p:cNvPr id="36960" name="Object 96">
                        <a:extLst>
                          <a:ext uri="{FF2B5EF4-FFF2-40B4-BE49-F238E27FC236}">
                            <a16:creationId xmlns:a16="http://schemas.microsoft.com/office/drawing/2014/main" id="{4970AE03-7D0E-4B5E-A08C-D5B4ACE20C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1" y="5181600"/>
                        <a:ext cx="2779713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61" name="Object 97">
            <a:extLst>
              <a:ext uri="{FF2B5EF4-FFF2-40B4-BE49-F238E27FC236}">
                <a16:creationId xmlns:a16="http://schemas.microsoft.com/office/drawing/2014/main" id="{DC6DEB47-D80C-4A72-B29D-30B6878742A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19400" y="3276601"/>
          <a:ext cx="2057400" cy="126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16" name="Equation" r:id="rId11" imgW="863280" imgH="495000" progId="Equation.3">
                  <p:embed/>
                </p:oleObj>
              </mc:Choice>
              <mc:Fallback>
                <p:oleObj name="Equation" r:id="rId11" imgW="863280" imgH="495000" progId="Equation.3">
                  <p:embed/>
                  <p:pic>
                    <p:nvPicPr>
                      <p:cNvPr id="36961" name="Object 97">
                        <a:extLst>
                          <a:ext uri="{FF2B5EF4-FFF2-40B4-BE49-F238E27FC236}">
                            <a16:creationId xmlns:a16="http://schemas.microsoft.com/office/drawing/2014/main" id="{DC6DEB47-D80C-4A72-B29D-30B6878742A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3276601"/>
                        <a:ext cx="2057400" cy="1260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62" name="Object 98">
            <a:extLst>
              <a:ext uri="{FF2B5EF4-FFF2-40B4-BE49-F238E27FC236}">
                <a16:creationId xmlns:a16="http://schemas.microsoft.com/office/drawing/2014/main" id="{D0A128FE-E914-4935-99A7-579544C1ED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19401" y="4343400"/>
          <a:ext cx="2341563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17" name="Equation" r:id="rId13" imgW="1002960" imgH="431640" progId="Equation.3">
                  <p:embed/>
                </p:oleObj>
              </mc:Choice>
              <mc:Fallback>
                <p:oleObj name="Equation" r:id="rId13" imgW="1002960" imgH="431640" progId="Equation.3">
                  <p:embed/>
                  <p:pic>
                    <p:nvPicPr>
                      <p:cNvPr id="36962" name="Object 98">
                        <a:extLst>
                          <a:ext uri="{FF2B5EF4-FFF2-40B4-BE49-F238E27FC236}">
                            <a16:creationId xmlns:a16="http://schemas.microsoft.com/office/drawing/2014/main" id="{D0A128FE-E914-4935-99A7-579544C1ED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1" y="4343400"/>
                        <a:ext cx="2341563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67" name="Object 103">
            <a:extLst>
              <a:ext uri="{FF2B5EF4-FFF2-40B4-BE49-F238E27FC236}">
                <a16:creationId xmlns:a16="http://schemas.microsoft.com/office/drawing/2014/main" id="{9D073178-8737-43E6-8487-92E78A4C288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91200" y="4953000"/>
          <a:ext cx="355600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18" name="Equation" r:id="rId15" imgW="177480" imgH="190440" progId="Equation.3">
                  <p:embed/>
                </p:oleObj>
              </mc:Choice>
              <mc:Fallback>
                <p:oleObj name="Equation" r:id="rId15" imgW="177480" imgH="190440" progId="Equation.3">
                  <p:embed/>
                  <p:pic>
                    <p:nvPicPr>
                      <p:cNvPr id="36967" name="Object 103">
                        <a:extLst>
                          <a:ext uri="{FF2B5EF4-FFF2-40B4-BE49-F238E27FC236}">
                            <a16:creationId xmlns:a16="http://schemas.microsoft.com/office/drawing/2014/main" id="{9D073178-8737-43E6-8487-92E78A4C288F}"/>
                          </a:ext>
                        </a:extLst>
                      </p:cNvPr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4953000"/>
                        <a:ext cx="355600" cy="35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968" name="Rectangle 104">
            <a:extLst>
              <a:ext uri="{FF2B5EF4-FFF2-40B4-BE49-F238E27FC236}">
                <a16:creationId xmlns:a16="http://schemas.microsoft.com/office/drawing/2014/main" id="{BC0161FB-AE68-4E1D-A851-174382212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4463213"/>
            <a:ext cx="4419600" cy="369974"/>
          </a:xfrm>
          <a:prstGeom prst="rect">
            <a:avLst/>
          </a:prstGeom>
          <a:solidFill>
            <a:schemeClr val="bg1"/>
          </a:solidFill>
          <a:ln w="9525">
            <a:solidFill>
              <a:srgbClr val="0066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36969" name="Object 105">
            <a:extLst>
              <a:ext uri="{FF2B5EF4-FFF2-40B4-BE49-F238E27FC236}">
                <a16:creationId xmlns:a16="http://schemas.microsoft.com/office/drawing/2014/main" id="{BE19A24A-CAAB-4B5A-9905-6DC5646265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45500" y="4406901"/>
          <a:ext cx="381000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19" name="Equation" r:id="rId17" imgW="152280" imgH="164880" progId="Equation.3">
                  <p:embed/>
                </p:oleObj>
              </mc:Choice>
              <mc:Fallback>
                <p:oleObj name="Equation" r:id="rId17" imgW="152280" imgH="164880" progId="Equation.3">
                  <p:embed/>
                  <p:pic>
                    <p:nvPicPr>
                      <p:cNvPr id="36969" name="Object 105">
                        <a:extLst>
                          <a:ext uri="{FF2B5EF4-FFF2-40B4-BE49-F238E27FC236}">
                            <a16:creationId xmlns:a16="http://schemas.microsoft.com/office/drawing/2014/main" id="{BE19A24A-CAAB-4B5A-9905-6DC5646265D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45500" y="4406901"/>
                        <a:ext cx="381000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970" name="Oval 106">
            <a:extLst>
              <a:ext uri="{FF2B5EF4-FFF2-40B4-BE49-F238E27FC236}">
                <a16:creationId xmlns:a16="http://schemas.microsoft.com/office/drawing/2014/main" id="{CDDBECAE-0558-41C5-A3FC-D3B24C797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1700" y="4560317"/>
            <a:ext cx="261569" cy="52025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36971" name="Object 107">
            <a:extLst>
              <a:ext uri="{FF2B5EF4-FFF2-40B4-BE49-F238E27FC236}">
                <a16:creationId xmlns:a16="http://schemas.microsoft.com/office/drawing/2014/main" id="{4B7D922F-5F82-4200-98CA-3AF84FF765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89714" y="4800600"/>
          <a:ext cx="344487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20" name="Equation" r:id="rId19" imgW="126720" imgH="139680" progId="Equation.3">
                  <p:embed/>
                </p:oleObj>
              </mc:Choice>
              <mc:Fallback>
                <p:oleObj name="Equation" r:id="rId19" imgW="126720" imgH="139680" progId="Equation.3">
                  <p:embed/>
                  <p:pic>
                    <p:nvPicPr>
                      <p:cNvPr id="36971" name="Object 107">
                        <a:extLst>
                          <a:ext uri="{FF2B5EF4-FFF2-40B4-BE49-F238E27FC236}">
                            <a16:creationId xmlns:a16="http://schemas.microsoft.com/office/drawing/2014/main" id="{4B7D922F-5F82-4200-98CA-3AF84FF765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9714" y="4800600"/>
                        <a:ext cx="344487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72" name="Object 108">
            <a:extLst>
              <a:ext uri="{FF2B5EF4-FFF2-40B4-BE49-F238E27FC236}">
                <a16:creationId xmlns:a16="http://schemas.microsoft.com/office/drawing/2014/main" id="{C3DA31C7-8380-4797-9BD7-D9D6718C2D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43801" y="4876801"/>
          <a:ext cx="307975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21" name="Equation" r:id="rId21" imgW="126720" imgH="139680" progId="Equation.3">
                  <p:embed/>
                </p:oleObj>
              </mc:Choice>
              <mc:Fallback>
                <p:oleObj name="Equation" r:id="rId21" imgW="126720" imgH="139680" progId="Equation.3">
                  <p:embed/>
                  <p:pic>
                    <p:nvPicPr>
                      <p:cNvPr id="36972" name="Object 108">
                        <a:extLst>
                          <a:ext uri="{FF2B5EF4-FFF2-40B4-BE49-F238E27FC236}">
                            <a16:creationId xmlns:a16="http://schemas.microsoft.com/office/drawing/2014/main" id="{C3DA31C7-8380-4797-9BD7-D9D6718C2D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1" y="4876801"/>
                        <a:ext cx="307975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973" name="Line 109">
            <a:extLst>
              <a:ext uri="{FF2B5EF4-FFF2-40B4-BE49-F238E27FC236}">
                <a16:creationId xmlns:a16="http://schemas.microsoft.com/office/drawing/2014/main" id="{1B72E50A-EE88-4340-BA5A-F5029EED6F46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4800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974" name="Line 110">
            <a:extLst>
              <a:ext uri="{FF2B5EF4-FFF2-40B4-BE49-F238E27FC236}">
                <a16:creationId xmlns:a16="http://schemas.microsoft.com/office/drawing/2014/main" id="{82484BDD-8517-4870-B33D-8B96270E3BF3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48006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6975" name="Object 111">
            <a:extLst>
              <a:ext uri="{FF2B5EF4-FFF2-40B4-BE49-F238E27FC236}">
                <a16:creationId xmlns:a16="http://schemas.microsoft.com/office/drawing/2014/main" id="{7C43C7CF-FF76-4B0D-906B-D7731222757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601201" y="4876801"/>
          <a:ext cx="307975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22" name="Equation" r:id="rId23" imgW="126720" imgH="139680" progId="Equation.3">
                  <p:embed/>
                </p:oleObj>
              </mc:Choice>
              <mc:Fallback>
                <p:oleObj name="Equation" r:id="rId23" imgW="126720" imgH="139680" progId="Equation.3">
                  <p:embed/>
                  <p:pic>
                    <p:nvPicPr>
                      <p:cNvPr id="36975" name="Object 111">
                        <a:extLst>
                          <a:ext uri="{FF2B5EF4-FFF2-40B4-BE49-F238E27FC236}">
                            <a16:creationId xmlns:a16="http://schemas.microsoft.com/office/drawing/2014/main" id="{7C43C7CF-FF76-4B0D-906B-D7731222757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01201" y="4876801"/>
                        <a:ext cx="307975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976" name="Line 112">
            <a:extLst>
              <a:ext uri="{FF2B5EF4-FFF2-40B4-BE49-F238E27FC236}">
                <a16:creationId xmlns:a16="http://schemas.microsoft.com/office/drawing/2014/main" id="{3B65875B-2B08-4575-9E6A-5A995A53DF3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81800" y="3962400"/>
            <a:ext cx="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6978" name="Object 114">
            <a:extLst>
              <a:ext uri="{FF2B5EF4-FFF2-40B4-BE49-F238E27FC236}">
                <a16:creationId xmlns:a16="http://schemas.microsoft.com/office/drawing/2014/main" id="{4CC3F69D-3575-4F8D-B59C-A3AFB408CD4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00800" y="4267201"/>
          <a:ext cx="381000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23" name="Equation" r:id="rId24" imgW="152280" imgH="164880" progId="Equation.3">
                  <p:embed/>
                </p:oleObj>
              </mc:Choice>
              <mc:Fallback>
                <p:oleObj name="Equation" r:id="rId24" imgW="152280" imgH="164880" progId="Equation.3">
                  <p:embed/>
                  <p:pic>
                    <p:nvPicPr>
                      <p:cNvPr id="36978" name="Object 114">
                        <a:extLst>
                          <a:ext uri="{FF2B5EF4-FFF2-40B4-BE49-F238E27FC236}">
                            <a16:creationId xmlns:a16="http://schemas.microsoft.com/office/drawing/2014/main" id="{4CC3F69D-3575-4F8D-B59C-A3AFB408CD4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4267201"/>
                        <a:ext cx="381000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979" name="Group 115">
            <a:extLst>
              <a:ext uri="{FF2B5EF4-FFF2-40B4-BE49-F238E27FC236}">
                <a16:creationId xmlns:a16="http://schemas.microsoft.com/office/drawing/2014/main" id="{43D38994-6381-46FE-B8E2-9E64B886C52D}"/>
              </a:ext>
            </a:extLst>
          </p:cNvPr>
          <p:cNvGrpSpPr>
            <a:grpSpLocks/>
          </p:cNvGrpSpPr>
          <p:nvPr/>
        </p:nvGrpSpPr>
        <p:grpSpPr bwMode="auto">
          <a:xfrm>
            <a:off x="8255001" y="4267200"/>
            <a:ext cx="1395413" cy="1536700"/>
            <a:chOff x="4240" y="2688"/>
            <a:chExt cx="879" cy="968"/>
          </a:xfrm>
        </p:grpSpPr>
        <p:sp>
          <p:nvSpPr>
            <p:cNvPr id="36980" name="Line 116">
              <a:extLst>
                <a:ext uri="{FF2B5EF4-FFF2-40B4-BE49-F238E27FC236}">
                  <a16:creationId xmlns:a16="http://schemas.microsoft.com/office/drawing/2014/main" id="{D789C250-322B-4B2A-93B7-0222E58E0A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16" y="3024"/>
              <a:ext cx="57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endParaRPr lang="zh-CN" altLang="en-US"/>
            </a:p>
          </p:txBody>
        </p:sp>
        <p:sp>
          <p:nvSpPr>
            <p:cNvPr id="36981" name="Line 117">
              <a:extLst>
                <a:ext uri="{FF2B5EF4-FFF2-40B4-BE49-F238E27FC236}">
                  <a16:creationId xmlns:a16="http://schemas.microsoft.com/office/drawing/2014/main" id="{43201416-15F0-40C7-BE7F-52913A9DD3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6" y="3312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82" name="Line 118">
              <a:extLst>
                <a:ext uri="{FF2B5EF4-FFF2-40B4-BE49-F238E27FC236}">
                  <a16:creationId xmlns:a16="http://schemas.microsoft.com/office/drawing/2014/main" id="{BAD6E1EF-BCF8-4C02-BF4A-EFBBFD9A69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84" y="302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36983" name="Object 119">
              <a:extLst>
                <a:ext uri="{FF2B5EF4-FFF2-40B4-BE49-F238E27FC236}">
                  <a16:creationId xmlns:a16="http://schemas.microsoft.com/office/drawing/2014/main" id="{272C0E02-A8EF-4966-BEBC-05F4C26B772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40" y="3360"/>
            <a:ext cx="361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424" name="Equation" r:id="rId26" imgW="279360" imgH="228600" progId="Equation.3">
                    <p:embed/>
                  </p:oleObj>
                </mc:Choice>
                <mc:Fallback>
                  <p:oleObj name="Equation" r:id="rId26" imgW="279360" imgH="228600" progId="Equation.3">
                    <p:embed/>
                    <p:pic>
                      <p:nvPicPr>
                        <p:cNvPr id="36983" name="Object 119">
                          <a:extLst>
                            <a:ext uri="{FF2B5EF4-FFF2-40B4-BE49-F238E27FC236}">
                              <a16:creationId xmlns:a16="http://schemas.microsoft.com/office/drawing/2014/main" id="{272C0E02-A8EF-4966-BEBC-05F4C26B772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40" y="3360"/>
                          <a:ext cx="361" cy="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984" name="Object 120">
              <a:extLst>
                <a:ext uri="{FF2B5EF4-FFF2-40B4-BE49-F238E27FC236}">
                  <a16:creationId xmlns:a16="http://schemas.microsoft.com/office/drawing/2014/main" id="{069D7F45-14EE-49A8-B855-373DDB3C960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69" y="2688"/>
            <a:ext cx="350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425" name="Equation" r:id="rId28" imgW="266400" imgH="241200" progId="Equation.3">
                    <p:embed/>
                  </p:oleObj>
                </mc:Choice>
                <mc:Fallback>
                  <p:oleObj name="Equation" r:id="rId28" imgW="266400" imgH="241200" progId="Equation.3">
                    <p:embed/>
                    <p:pic>
                      <p:nvPicPr>
                        <p:cNvPr id="36984" name="Object 120">
                          <a:extLst>
                            <a:ext uri="{FF2B5EF4-FFF2-40B4-BE49-F238E27FC236}">
                              <a16:creationId xmlns:a16="http://schemas.microsoft.com/office/drawing/2014/main" id="{069D7F45-14EE-49A8-B855-373DDB3C960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69" y="2688"/>
                          <a:ext cx="350" cy="3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985" name="Line 121">
              <a:extLst>
                <a:ext uri="{FF2B5EF4-FFF2-40B4-BE49-F238E27FC236}">
                  <a16:creationId xmlns:a16="http://schemas.microsoft.com/office/drawing/2014/main" id="{6728B82B-0302-4424-A027-1E9CE0F017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6" y="3024"/>
              <a:ext cx="0" cy="2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36986" name="AutoShape 122" descr="宽上对角线">
            <a:extLst>
              <a:ext uri="{FF2B5EF4-FFF2-40B4-BE49-F238E27FC236}">
                <a16:creationId xmlns:a16="http://schemas.microsoft.com/office/drawing/2014/main" id="{CE7DAD95-1517-451E-99BB-20EBD1B3C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886200"/>
            <a:ext cx="1143000" cy="1828800"/>
          </a:xfrm>
          <a:custGeom>
            <a:avLst/>
            <a:gdLst>
              <a:gd name="G0" fmla="+- 1157 0 0"/>
              <a:gd name="G1" fmla="+- 21600 0 1157"/>
              <a:gd name="G2" fmla="+- 21600 0 1157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157" y="10800"/>
                </a:moveTo>
                <a:cubicBezTo>
                  <a:pt x="1157" y="16126"/>
                  <a:pt x="5474" y="20443"/>
                  <a:pt x="10800" y="20443"/>
                </a:cubicBezTo>
                <a:cubicBezTo>
                  <a:pt x="16126" y="20443"/>
                  <a:pt x="20443" y="16126"/>
                  <a:pt x="20443" y="10800"/>
                </a:cubicBezTo>
                <a:cubicBezTo>
                  <a:pt x="20443" y="5474"/>
                  <a:pt x="16126" y="1157"/>
                  <a:pt x="10800" y="1157"/>
                </a:cubicBezTo>
                <a:cubicBezTo>
                  <a:pt x="5474" y="1157"/>
                  <a:pt x="1157" y="5474"/>
                  <a:pt x="1157" y="10800"/>
                </a:cubicBezTo>
                <a:close/>
              </a:path>
            </a:pathLst>
          </a:custGeom>
          <a:pattFill prst="wdUpDiag">
            <a:fgClr>
              <a:schemeClr val="folHlink"/>
            </a:fgClr>
            <a:bgClr>
              <a:srgbClr val="FFFFFF"/>
            </a:bgClr>
          </a:patt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6987" name="Group 123">
            <a:extLst>
              <a:ext uri="{FF2B5EF4-FFF2-40B4-BE49-F238E27FC236}">
                <a16:creationId xmlns:a16="http://schemas.microsoft.com/office/drawing/2014/main" id="{CFFE218D-56FE-45F8-B5DC-BC4F6AAF4B4F}"/>
              </a:ext>
            </a:extLst>
          </p:cNvPr>
          <p:cNvGrpSpPr>
            <a:grpSpLocks/>
          </p:cNvGrpSpPr>
          <p:nvPr/>
        </p:nvGrpSpPr>
        <p:grpSpPr bwMode="auto">
          <a:xfrm>
            <a:off x="6577014" y="3457575"/>
            <a:ext cx="3265487" cy="2293938"/>
            <a:chOff x="3183" y="2178"/>
            <a:chExt cx="2057" cy="1445"/>
          </a:xfrm>
        </p:grpSpPr>
        <p:graphicFrame>
          <p:nvGraphicFramePr>
            <p:cNvPr id="36988" name="Object 124">
              <a:extLst>
                <a:ext uri="{FF2B5EF4-FFF2-40B4-BE49-F238E27FC236}">
                  <a16:creationId xmlns:a16="http://schemas.microsoft.com/office/drawing/2014/main" id="{23C57F7A-FF04-41D1-A6EF-2A4E2736A49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52" y="2832"/>
            <a:ext cx="17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426" name="Equation" r:id="rId30" imgW="126720" imgH="177480" progId="Equation.3">
                    <p:embed/>
                  </p:oleObj>
                </mc:Choice>
                <mc:Fallback>
                  <p:oleObj name="Equation" r:id="rId30" imgW="126720" imgH="177480" progId="Equation.3">
                    <p:embed/>
                    <p:pic>
                      <p:nvPicPr>
                        <p:cNvPr id="36988" name="Object 124">
                          <a:extLst>
                            <a:ext uri="{FF2B5EF4-FFF2-40B4-BE49-F238E27FC236}">
                              <a16:creationId xmlns:a16="http://schemas.microsoft.com/office/drawing/2014/main" id="{23C57F7A-FF04-41D1-A6EF-2A4E2736A49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52" y="2832"/>
                          <a:ext cx="176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989" name="Freeform 125">
              <a:extLst>
                <a:ext uri="{FF2B5EF4-FFF2-40B4-BE49-F238E27FC236}">
                  <a16:creationId xmlns:a16="http://schemas.microsoft.com/office/drawing/2014/main" id="{759292EE-6976-47DE-A8DE-021138229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4" y="2928"/>
              <a:ext cx="50" cy="233"/>
            </a:xfrm>
            <a:custGeom>
              <a:avLst/>
              <a:gdLst>
                <a:gd name="T0" fmla="*/ 104 w 104"/>
                <a:gd name="T1" fmla="*/ 0 h 192"/>
                <a:gd name="T2" fmla="*/ 8 w 104"/>
                <a:gd name="T3" fmla="*/ 96 h 192"/>
                <a:gd name="T4" fmla="*/ 56 w 104"/>
                <a:gd name="T5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4" h="192">
                  <a:moveTo>
                    <a:pt x="104" y="0"/>
                  </a:moveTo>
                  <a:cubicBezTo>
                    <a:pt x="60" y="32"/>
                    <a:pt x="16" y="64"/>
                    <a:pt x="8" y="96"/>
                  </a:cubicBezTo>
                  <a:cubicBezTo>
                    <a:pt x="0" y="128"/>
                    <a:pt x="28" y="160"/>
                    <a:pt x="56" y="192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endParaRPr lang="zh-CN" altLang="en-US"/>
            </a:p>
          </p:txBody>
        </p:sp>
        <p:graphicFrame>
          <p:nvGraphicFramePr>
            <p:cNvPr id="36990" name="Object 126">
              <a:extLst>
                <a:ext uri="{FF2B5EF4-FFF2-40B4-BE49-F238E27FC236}">
                  <a16:creationId xmlns:a16="http://schemas.microsoft.com/office/drawing/2014/main" id="{7188AA02-5E2F-49BC-88A4-5FC74F6F660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83" y="2178"/>
            <a:ext cx="216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427" name="Equation" r:id="rId32" imgW="177480" imgH="177480" progId="Equation.3">
                    <p:embed/>
                  </p:oleObj>
                </mc:Choice>
                <mc:Fallback>
                  <p:oleObj name="Equation" r:id="rId32" imgW="177480" imgH="177480" progId="Equation.3">
                    <p:embed/>
                    <p:pic>
                      <p:nvPicPr>
                        <p:cNvPr id="36990" name="Object 126">
                          <a:extLst>
                            <a:ext uri="{FF2B5EF4-FFF2-40B4-BE49-F238E27FC236}">
                              <a16:creationId xmlns:a16="http://schemas.microsoft.com/office/drawing/2014/main" id="{7188AA02-5E2F-49BC-88A4-5FC74F6F6608}"/>
                            </a:ext>
                          </a:extLst>
                        </p:cNvPr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83" y="2178"/>
                          <a:ext cx="216" cy="2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991" name="Line 127">
              <a:extLst>
                <a:ext uri="{FF2B5EF4-FFF2-40B4-BE49-F238E27FC236}">
                  <a16:creationId xmlns:a16="http://schemas.microsoft.com/office/drawing/2014/main" id="{996C22F2-786B-416F-839B-D36A037E00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6" y="3024"/>
              <a:ext cx="576" cy="2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endParaRPr lang="zh-CN" altLang="en-US"/>
            </a:p>
          </p:txBody>
        </p:sp>
        <p:graphicFrame>
          <p:nvGraphicFramePr>
            <p:cNvPr id="36992" name="Object 128">
              <a:extLst>
                <a:ext uri="{FF2B5EF4-FFF2-40B4-BE49-F238E27FC236}">
                  <a16:creationId xmlns:a16="http://schemas.microsoft.com/office/drawing/2014/main" id="{5416146B-026D-4CE2-A3B2-1B4A0177DCC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944" y="3360"/>
            <a:ext cx="296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428" name="Equation" r:id="rId34" imgW="228600" imgH="203040" progId="Equation.3">
                    <p:embed/>
                  </p:oleObj>
                </mc:Choice>
                <mc:Fallback>
                  <p:oleObj name="Equation" r:id="rId34" imgW="228600" imgH="203040" progId="Equation.3">
                    <p:embed/>
                    <p:pic>
                      <p:nvPicPr>
                        <p:cNvPr id="36992" name="Object 128">
                          <a:extLst>
                            <a:ext uri="{FF2B5EF4-FFF2-40B4-BE49-F238E27FC236}">
                              <a16:creationId xmlns:a16="http://schemas.microsoft.com/office/drawing/2014/main" id="{5416146B-026D-4CE2-A3B2-1B4A0177DCC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4" y="3360"/>
                          <a:ext cx="296" cy="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993" name="Line 129">
              <a:extLst>
                <a:ext uri="{FF2B5EF4-FFF2-40B4-BE49-F238E27FC236}">
                  <a16:creationId xmlns:a16="http://schemas.microsoft.com/office/drawing/2014/main" id="{C5397638-03AD-4E06-9BE3-582277261F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4" y="2488"/>
              <a:ext cx="96" cy="0"/>
            </a:xfrm>
            <a:prstGeom prst="line">
              <a:avLst/>
            </a:prstGeom>
            <a:noFill/>
            <a:ln w="1143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94" name="Line 130">
              <a:extLst>
                <a:ext uri="{FF2B5EF4-FFF2-40B4-BE49-F238E27FC236}">
                  <a16:creationId xmlns:a16="http://schemas.microsoft.com/office/drawing/2014/main" id="{9565F51D-447D-45E9-A15B-98A0D7594F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2" y="2448"/>
              <a:ext cx="1104" cy="57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6995" name="Object 131">
              <a:extLst>
                <a:ext uri="{FF2B5EF4-FFF2-40B4-BE49-F238E27FC236}">
                  <a16:creationId xmlns:a16="http://schemas.microsoft.com/office/drawing/2014/main" id="{F0F4CC55-4223-4F57-9B87-84699C8FD47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40" y="2544"/>
            <a:ext cx="199" cy="1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429" name="Equation" r:id="rId36" imgW="114120" imgH="126720" progId="Equation.3">
                    <p:embed/>
                  </p:oleObj>
                </mc:Choice>
                <mc:Fallback>
                  <p:oleObj name="Equation" r:id="rId36" imgW="114120" imgH="126720" progId="Equation.3">
                    <p:embed/>
                    <p:pic>
                      <p:nvPicPr>
                        <p:cNvPr id="36995" name="Object 131">
                          <a:extLst>
                            <a:ext uri="{FF2B5EF4-FFF2-40B4-BE49-F238E27FC236}">
                              <a16:creationId xmlns:a16="http://schemas.microsoft.com/office/drawing/2014/main" id="{F0F4CC55-4223-4F57-9B87-84699C8FD474}"/>
                            </a:ext>
                          </a:extLst>
                        </p:cNvPr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0" y="2544"/>
                          <a:ext cx="199" cy="1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6996" name="Object 132">
            <a:extLst>
              <a:ext uri="{FF2B5EF4-FFF2-40B4-BE49-F238E27FC236}">
                <a16:creationId xmlns:a16="http://schemas.microsoft.com/office/drawing/2014/main" id="{3220F26D-0D3E-48F0-A152-E3F5677740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38400" y="1828800"/>
          <a:ext cx="2478088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30" name="Equation" r:id="rId38" imgW="977760" imgH="241200" progId="Equation.3">
                  <p:embed/>
                </p:oleObj>
              </mc:Choice>
              <mc:Fallback>
                <p:oleObj name="Equation" r:id="rId38" imgW="977760" imgH="241200" progId="Equation.3">
                  <p:embed/>
                  <p:pic>
                    <p:nvPicPr>
                      <p:cNvPr id="36996" name="Object 132">
                        <a:extLst>
                          <a:ext uri="{FF2B5EF4-FFF2-40B4-BE49-F238E27FC236}">
                            <a16:creationId xmlns:a16="http://schemas.microsoft.com/office/drawing/2014/main" id="{3220F26D-0D3E-48F0-A152-E3F56777402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828800"/>
                        <a:ext cx="2478088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7002" name="Group 138">
            <a:extLst>
              <a:ext uri="{FF2B5EF4-FFF2-40B4-BE49-F238E27FC236}">
                <a16:creationId xmlns:a16="http://schemas.microsoft.com/office/drawing/2014/main" id="{378BD640-EB53-4B53-B4EA-F0676CED60A6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2590800"/>
            <a:ext cx="4008438" cy="769938"/>
            <a:chOff x="288" y="1632"/>
            <a:chExt cx="2525" cy="485"/>
          </a:xfrm>
        </p:grpSpPr>
        <p:graphicFrame>
          <p:nvGraphicFramePr>
            <p:cNvPr id="36927" name="Object 63">
              <a:extLst>
                <a:ext uri="{FF2B5EF4-FFF2-40B4-BE49-F238E27FC236}">
                  <a16:creationId xmlns:a16="http://schemas.microsoft.com/office/drawing/2014/main" id="{1BD959D5-D8CC-4253-A6D0-D5D6BE2F7EC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24" y="1632"/>
            <a:ext cx="2189" cy="4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431" name="Equation" r:id="rId40" imgW="1371600" imgH="304560" progId="Equation.3">
                    <p:embed/>
                  </p:oleObj>
                </mc:Choice>
                <mc:Fallback>
                  <p:oleObj name="Equation" r:id="rId40" imgW="1371600" imgH="304560" progId="Equation.3">
                    <p:embed/>
                    <p:pic>
                      <p:nvPicPr>
                        <p:cNvPr id="36927" name="Object 63">
                          <a:extLst>
                            <a:ext uri="{FF2B5EF4-FFF2-40B4-BE49-F238E27FC236}">
                              <a16:creationId xmlns:a16="http://schemas.microsoft.com/office/drawing/2014/main" id="{1BD959D5-D8CC-4253-A6D0-D5D6BE2F7EC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1632"/>
                          <a:ext cx="2189" cy="4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999" name="Text Box 135">
              <a:extLst>
                <a:ext uri="{FF2B5EF4-FFF2-40B4-BE49-F238E27FC236}">
                  <a16:creationId xmlns:a16="http://schemas.microsoft.com/office/drawing/2014/main" id="{29E8A4DC-34E8-4A0E-AB82-20B0E670C7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1632"/>
              <a:ext cx="37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3200" b="1">
                  <a:latin typeface="Times New Roman" panose="02020603050405020304" pitchFamily="18" charset="0"/>
                </a:rPr>
                <a:t>故</a:t>
              </a:r>
            </a:p>
          </p:txBody>
        </p:sp>
      </p:grpSp>
      <p:grpSp>
        <p:nvGrpSpPr>
          <p:cNvPr id="37003" name="Group 139">
            <a:extLst>
              <a:ext uri="{FF2B5EF4-FFF2-40B4-BE49-F238E27FC236}">
                <a16:creationId xmlns:a16="http://schemas.microsoft.com/office/drawing/2014/main" id="{DC0FF400-0F27-4195-B13C-D0D1C55B58FB}"/>
              </a:ext>
            </a:extLst>
          </p:cNvPr>
          <p:cNvGrpSpPr>
            <a:grpSpLocks/>
          </p:cNvGrpSpPr>
          <p:nvPr/>
        </p:nvGrpSpPr>
        <p:grpSpPr bwMode="auto">
          <a:xfrm>
            <a:off x="6172200" y="1752600"/>
            <a:ext cx="3276600" cy="762000"/>
            <a:chOff x="2928" y="1104"/>
            <a:chExt cx="2064" cy="480"/>
          </a:xfrm>
        </p:grpSpPr>
        <p:graphicFrame>
          <p:nvGraphicFramePr>
            <p:cNvPr id="36997" name="Object 133">
              <a:extLst>
                <a:ext uri="{FF2B5EF4-FFF2-40B4-BE49-F238E27FC236}">
                  <a16:creationId xmlns:a16="http://schemas.microsoft.com/office/drawing/2014/main" id="{FD8A86E2-CF43-48AC-BFBC-970AC82BE77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52" y="1130"/>
            <a:ext cx="1440" cy="4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432" name="Equation" r:id="rId42" imgW="965160" imgH="304560" progId="Equation.3">
                    <p:embed/>
                  </p:oleObj>
                </mc:Choice>
                <mc:Fallback>
                  <p:oleObj name="Equation" r:id="rId42" imgW="965160" imgH="304560" progId="Equation.3">
                    <p:embed/>
                    <p:pic>
                      <p:nvPicPr>
                        <p:cNvPr id="36997" name="Object 133">
                          <a:extLst>
                            <a:ext uri="{FF2B5EF4-FFF2-40B4-BE49-F238E27FC236}">
                              <a16:creationId xmlns:a16="http://schemas.microsoft.com/office/drawing/2014/main" id="{FD8A86E2-CF43-48AC-BFBC-970AC82BE77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1130"/>
                          <a:ext cx="1440" cy="4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000" name="Text Box 136">
              <a:extLst>
                <a:ext uri="{FF2B5EF4-FFF2-40B4-BE49-F238E27FC236}">
                  <a16:creationId xmlns:a16="http://schemas.microsoft.com/office/drawing/2014/main" id="{8B4EEA7B-41B3-4930-82B5-638D4DFC5A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8" y="1104"/>
              <a:ext cx="63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3200" b="1">
                  <a:latin typeface="Times New Roman" panose="02020603050405020304" pitchFamily="18" charset="0"/>
                </a:rPr>
                <a:t>由于</a:t>
              </a:r>
            </a:p>
          </p:txBody>
        </p:sp>
      </p:grpSp>
      <p:sp>
        <p:nvSpPr>
          <p:cNvPr id="36977" name="Line 113">
            <a:extLst>
              <a:ext uri="{FF2B5EF4-FFF2-40B4-BE49-F238E27FC236}">
                <a16:creationId xmlns:a16="http://schemas.microsoft.com/office/drawing/2014/main" id="{481B9F65-2A51-4681-B67E-78FBC31F7F73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1800" y="4800600"/>
            <a:ext cx="3048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" name="墨迹 1"/>
              <p14:cNvContentPartPr/>
              <p14:nvPr/>
            </p14:nvContentPartPr>
            <p14:xfrm>
              <a:off x="548280" y="1521000"/>
              <a:ext cx="11321280" cy="542628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41440" y="1512360"/>
                <a:ext cx="11335680" cy="5440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36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6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6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6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6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7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7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6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6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6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灯片编号占位符 1">
            <a:extLst>
              <a:ext uri="{FF2B5EF4-FFF2-40B4-BE49-F238E27FC236}">
                <a16:creationId xmlns:a16="http://schemas.microsoft.com/office/drawing/2014/main" id="{EAA762B4-B980-4C77-B7A1-F37B118D23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A195D-E5EA-4409-9642-529A2756C75F}" type="slidenum">
              <a:rPr lang="en-US" altLang="zh-CN"/>
              <a:pPr/>
              <a:t>17</a:t>
            </a:fld>
            <a:endParaRPr lang="en-US" altLang="zh-CN"/>
          </a:p>
        </p:txBody>
      </p:sp>
      <p:grpSp>
        <p:nvGrpSpPr>
          <p:cNvPr id="49302" name="Group 1174">
            <a:extLst>
              <a:ext uri="{FF2B5EF4-FFF2-40B4-BE49-F238E27FC236}">
                <a16:creationId xmlns:a16="http://schemas.microsoft.com/office/drawing/2014/main" id="{A86E02C7-59EA-4721-9510-F4F2E3DE1957}"/>
              </a:ext>
            </a:extLst>
          </p:cNvPr>
          <p:cNvGrpSpPr>
            <a:grpSpLocks/>
          </p:cNvGrpSpPr>
          <p:nvPr/>
        </p:nvGrpSpPr>
        <p:grpSpPr bwMode="auto">
          <a:xfrm>
            <a:off x="2209801" y="1828800"/>
            <a:ext cx="5045075" cy="1060450"/>
            <a:chOff x="432" y="1152"/>
            <a:chExt cx="3178" cy="668"/>
          </a:xfrm>
        </p:grpSpPr>
        <p:graphicFrame>
          <p:nvGraphicFramePr>
            <p:cNvPr id="49209" name="Object 1081">
              <a:extLst>
                <a:ext uri="{FF2B5EF4-FFF2-40B4-BE49-F238E27FC236}">
                  <a16:creationId xmlns:a16="http://schemas.microsoft.com/office/drawing/2014/main" id="{7F520D03-9769-41D3-A047-E8B7987C38B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71" y="1344"/>
            <a:ext cx="729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382" name="Equation" r:id="rId3" imgW="469800" imgH="177480" progId="Equation.3">
                    <p:embed/>
                  </p:oleObj>
                </mc:Choice>
                <mc:Fallback>
                  <p:oleObj name="Equation" r:id="rId3" imgW="469800" imgH="177480" progId="Equation.3">
                    <p:embed/>
                    <p:pic>
                      <p:nvPicPr>
                        <p:cNvPr id="49209" name="Object 1081">
                          <a:extLst>
                            <a:ext uri="{FF2B5EF4-FFF2-40B4-BE49-F238E27FC236}">
                              <a16:creationId xmlns:a16="http://schemas.microsoft.com/office/drawing/2014/main" id="{7F520D03-9769-41D3-A047-E8B7987C38B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71" y="1344"/>
                          <a:ext cx="729" cy="2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210" name="Text Box 1082">
              <a:extLst>
                <a:ext uri="{FF2B5EF4-FFF2-40B4-BE49-F238E27FC236}">
                  <a16:creationId xmlns:a16="http://schemas.microsoft.com/office/drawing/2014/main" id="{2A0ADA58-961E-42EF-917E-2F9E2D2585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1200"/>
              <a:ext cx="768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 type="none" w="sm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eaLnBrk="0" hangingPunct="0">
                <a:lnSpc>
                  <a:spcPct val="140000"/>
                </a:lnSpc>
                <a:spcBef>
                  <a:spcPct val="50000"/>
                </a:spcBef>
              </a:pPr>
              <a:r>
                <a:rPr kumimoji="1" lang="zh-CN" altLang="en-US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（</a:t>
              </a:r>
              <a:r>
                <a:rPr kumimoji="1" lang="en-US" altLang="zh-CN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1</a:t>
              </a:r>
              <a:r>
                <a:rPr kumimoji="1" lang="zh-CN" altLang="en-US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）</a:t>
              </a:r>
            </a:p>
          </p:txBody>
        </p:sp>
        <p:graphicFrame>
          <p:nvGraphicFramePr>
            <p:cNvPr id="49211" name="Object 1083">
              <a:extLst>
                <a:ext uri="{FF2B5EF4-FFF2-40B4-BE49-F238E27FC236}">
                  <a16:creationId xmlns:a16="http://schemas.microsoft.com/office/drawing/2014/main" id="{83CF7E60-2B2A-4C40-8261-D5681C94C6B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9" y="1152"/>
            <a:ext cx="1201" cy="6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383" name="Equation" r:id="rId5" imgW="774360" imgH="431640" progId="Equation.3">
                    <p:embed/>
                  </p:oleObj>
                </mc:Choice>
                <mc:Fallback>
                  <p:oleObj name="Equation" r:id="rId5" imgW="774360" imgH="431640" progId="Equation.3">
                    <p:embed/>
                    <p:pic>
                      <p:nvPicPr>
                        <p:cNvPr id="49211" name="Object 1083">
                          <a:extLst>
                            <a:ext uri="{FF2B5EF4-FFF2-40B4-BE49-F238E27FC236}">
                              <a16:creationId xmlns:a16="http://schemas.microsoft.com/office/drawing/2014/main" id="{83CF7E60-2B2A-4C40-8261-D5681C94C6B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9" y="1152"/>
                          <a:ext cx="1201" cy="6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9305" name="Group 1177">
            <a:extLst>
              <a:ext uri="{FF2B5EF4-FFF2-40B4-BE49-F238E27FC236}">
                <a16:creationId xmlns:a16="http://schemas.microsoft.com/office/drawing/2014/main" id="{3B78E26E-AF70-45C2-9644-1B8B5D3C33E4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2590800"/>
            <a:ext cx="2209800" cy="1443038"/>
            <a:chOff x="432" y="1632"/>
            <a:chExt cx="1392" cy="909"/>
          </a:xfrm>
        </p:grpSpPr>
        <p:graphicFrame>
          <p:nvGraphicFramePr>
            <p:cNvPr id="49214" name="Object 1086">
              <a:extLst>
                <a:ext uri="{FF2B5EF4-FFF2-40B4-BE49-F238E27FC236}">
                  <a16:creationId xmlns:a16="http://schemas.microsoft.com/office/drawing/2014/main" id="{D1CAC3B6-ED51-4D1B-8F6A-83094DCD9F9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63" y="1776"/>
            <a:ext cx="613" cy="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384" name="Equation" r:id="rId7" imgW="355320" imgH="177480" progId="Equation.3">
                    <p:embed/>
                  </p:oleObj>
                </mc:Choice>
                <mc:Fallback>
                  <p:oleObj name="Equation" r:id="rId7" imgW="355320" imgH="177480" progId="Equation.3">
                    <p:embed/>
                    <p:pic>
                      <p:nvPicPr>
                        <p:cNvPr id="49214" name="Object 1086">
                          <a:extLst>
                            <a:ext uri="{FF2B5EF4-FFF2-40B4-BE49-F238E27FC236}">
                              <a16:creationId xmlns:a16="http://schemas.microsoft.com/office/drawing/2014/main" id="{D1CAC3B6-ED51-4D1B-8F6A-83094DCD9F9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63" y="1776"/>
                          <a:ext cx="613" cy="3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215" name="Text Box 1087">
              <a:extLst>
                <a:ext uri="{FF2B5EF4-FFF2-40B4-BE49-F238E27FC236}">
                  <a16:creationId xmlns:a16="http://schemas.microsoft.com/office/drawing/2014/main" id="{BC3D2992-2F25-459F-82E8-C5B76F4A13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1632"/>
              <a:ext cx="864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 type="none" w="sm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eaLnBrk="0" hangingPunct="0">
                <a:lnSpc>
                  <a:spcPct val="140000"/>
                </a:lnSpc>
                <a:spcBef>
                  <a:spcPct val="50000"/>
                </a:spcBef>
              </a:pPr>
              <a:r>
                <a:rPr kumimoji="1" lang="zh-CN" altLang="en-US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（</a:t>
              </a:r>
              <a:r>
                <a:rPr kumimoji="1" lang="en-US" altLang="zh-CN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2</a:t>
              </a:r>
              <a:r>
                <a:rPr kumimoji="1" lang="zh-CN" altLang="en-US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）</a:t>
              </a:r>
            </a:p>
          </p:txBody>
        </p:sp>
        <p:graphicFrame>
          <p:nvGraphicFramePr>
            <p:cNvPr id="49216" name="Object 1088">
              <a:extLst>
                <a:ext uri="{FF2B5EF4-FFF2-40B4-BE49-F238E27FC236}">
                  <a16:creationId xmlns:a16="http://schemas.microsoft.com/office/drawing/2014/main" id="{37CFBBF1-65E5-482B-AAF1-426C517F7E9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04" y="2160"/>
            <a:ext cx="720" cy="3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385" name="Equation" r:id="rId9" imgW="431640" imgH="228600" progId="Equation.3">
                    <p:embed/>
                  </p:oleObj>
                </mc:Choice>
                <mc:Fallback>
                  <p:oleObj name="Equation" r:id="rId9" imgW="431640" imgH="228600" progId="Equation.3">
                    <p:embed/>
                    <p:pic>
                      <p:nvPicPr>
                        <p:cNvPr id="49216" name="Object 1088">
                          <a:extLst>
                            <a:ext uri="{FF2B5EF4-FFF2-40B4-BE49-F238E27FC236}">
                              <a16:creationId xmlns:a16="http://schemas.microsoft.com/office/drawing/2014/main" id="{37CFBBF1-65E5-482B-AAF1-426C517F7E9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4" y="2160"/>
                          <a:ext cx="720" cy="3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9217" name="Object 1089">
            <a:extLst>
              <a:ext uri="{FF2B5EF4-FFF2-40B4-BE49-F238E27FC236}">
                <a16:creationId xmlns:a16="http://schemas.microsoft.com/office/drawing/2014/main" id="{AA419FE9-6967-4A49-A3BD-074426F6CDA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80039" y="838200"/>
          <a:ext cx="3260725" cy="110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86" name="Equation" r:id="rId11" imgW="1333440" imgH="431640" progId="Equation.3">
                  <p:embed/>
                </p:oleObj>
              </mc:Choice>
              <mc:Fallback>
                <p:oleObj name="Equation" r:id="rId11" imgW="1333440" imgH="431640" progId="Equation.3">
                  <p:embed/>
                  <p:pic>
                    <p:nvPicPr>
                      <p:cNvPr id="49217" name="Object 1089">
                        <a:extLst>
                          <a:ext uri="{FF2B5EF4-FFF2-40B4-BE49-F238E27FC236}">
                            <a16:creationId xmlns:a16="http://schemas.microsoft.com/office/drawing/2014/main" id="{AA419FE9-6967-4A49-A3BD-074426F6CD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0039" y="838200"/>
                        <a:ext cx="3260725" cy="1106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9304" name="Group 1176">
            <a:extLst>
              <a:ext uri="{FF2B5EF4-FFF2-40B4-BE49-F238E27FC236}">
                <a16:creationId xmlns:a16="http://schemas.microsoft.com/office/drawing/2014/main" id="{83F5331D-9BF1-4FA7-9B70-CC48F03FB95F}"/>
              </a:ext>
            </a:extLst>
          </p:cNvPr>
          <p:cNvGrpSpPr>
            <a:grpSpLocks/>
          </p:cNvGrpSpPr>
          <p:nvPr/>
        </p:nvGrpSpPr>
        <p:grpSpPr bwMode="auto">
          <a:xfrm>
            <a:off x="2209801" y="4110038"/>
            <a:ext cx="2778125" cy="2017712"/>
            <a:chOff x="432" y="2589"/>
            <a:chExt cx="1750" cy="1271"/>
          </a:xfrm>
        </p:grpSpPr>
        <p:graphicFrame>
          <p:nvGraphicFramePr>
            <p:cNvPr id="49218" name="Object 1090">
              <a:extLst>
                <a:ext uri="{FF2B5EF4-FFF2-40B4-BE49-F238E27FC236}">
                  <a16:creationId xmlns:a16="http://schemas.microsoft.com/office/drawing/2014/main" id="{BFF88310-30F1-4E13-8862-0E8512F76D3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21" y="2602"/>
            <a:ext cx="638" cy="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387" name="Equation" r:id="rId13" imgW="469800" imgH="393480" progId="Equation.3">
                    <p:embed/>
                  </p:oleObj>
                </mc:Choice>
                <mc:Fallback>
                  <p:oleObj name="Equation" r:id="rId13" imgW="469800" imgH="393480" progId="Equation.3">
                    <p:embed/>
                    <p:pic>
                      <p:nvPicPr>
                        <p:cNvPr id="49218" name="Object 1090">
                          <a:extLst>
                            <a:ext uri="{FF2B5EF4-FFF2-40B4-BE49-F238E27FC236}">
                              <a16:creationId xmlns:a16="http://schemas.microsoft.com/office/drawing/2014/main" id="{BFF88310-30F1-4E13-8862-0E8512F76D3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21" y="2602"/>
                          <a:ext cx="638" cy="6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219" name="Text Box 1091">
              <a:extLst>
                <a:ext uri="{FF2B5EF4-FFF2-40B4-BE49-F238E27FC236}">
                  <a16:creationId xmlns:a16="http://schemas.microsoft.com/office/drawing/2014/main" id="{33EAF6A0-E11E-478B-9434-6AECB5B423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2589"/>
              <a:ext cx="864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 type="none" w="sm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eaLnBrk="0" hangingPunct="0">
                <a:lnSpc>
                  <a:spcPct val="140000"/>
                </a:lnSpc>
                <a:spcBef>
                  <a:spcPct val="50000"/>
                </a:spcBef>
              </a:pPr>
              <a:r>
                <a:rPr kumimoji="1" lang="zh-CN" altLang="en-US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（</a:t>
              </a:r>
              <a:r>
                <a:rPr kumimoji="1" lang="en-US" altLang="zh-CN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3</a:t>
              </a:r>
              <a:r>
                <a:rPr kumimoji="1" lang="zh-CN" altLang="en-US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）</a:t>
              </a:r>
            </a:p>
          </p:txBody>
        </p:sp>
        <p:graphicFrame>
          <p:nvGraphicFramePr>
            <p:cNvPr id="49220" name="Object 1092">
              <a:extLst>
                <a:ext uri="{FF2B5EF4-FFF2-40B4-BE49-F238E27FC236}">
                  <a16:creationId xmlns:a16="http://schemas.microsoft.com/office/drawing/2014/main" id="{64BD4450-F331-49AA-A1D3-04B22095ADD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78" y="3168"/>
            <a:ext cx="1004" cy="6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388" name="Equation" r:id="rId15" imgW="723600" imgH="431640" progId="Equation.3">
                    <p:embed/>
                  </p:oleObj>
                </mc:Choice>
                <mc:Fallback>
                  <p:oleObj name="Equation" r:id="rId15" imgW="723600" imgH="431640" progId="Equation.3">
                    <p:embed/>
                    <p:pic>
                      <p:nvPicPr>
                        <p:cNvPr id="49220" name="Object 1092">
                          <a:extLst>
                            <a:ext uri="{FF2B5EF4-FFF2-40B4-BE49-F238E27FC236}">
                              <a16:creationId xmlns:a16="http://schemas.microsoft.com/office/drawing/2014/main" id="{64BD4450-F331-49AA-A1D3-04B22095ADD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78" y="3168"/>
                          <a:ext cx="1004" cy="6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9236" name="Group 1108">
            <a:extLst>
              <a:ext uri="{FF2B5EF4-FFF2-40B4-BE49-F238E27FC236}">
                <a16:creationId xmlns:a16="http://schemas.microsoft.com/office/drawing/2014/main" id="{5F3B734F-9B5A-4C6E-9852-F77F5F16F39D}"/>
              </a:ext>
            </a:extLst>
          </p:cNvPr>
          <p:cNvGrpSpPr>
            <a:grpSpLocks/>
          </p:cNvGrpSpPr>
          <p:nvPr/>
        </p:nvGrpSpPr>
        <p:grpSpPr bwMode="auto">
          <a:xfrm>
            <a:off x="5181600" y="838200"/>
            <a:ext cx="5029200" cy="2286000"/>
            <a:chOff x="3312" y="576"/>
            <a:chExt cx="3168" cy="1440"/>
          </a:xfrm>
        </p:grpSpPr>
        <p:sp>
          <p:nvSpPr>
            <p:cNvPr id="49234" name="Rectangle 1106">
              <a:extLst>
                <a:ext uri="{FF2B5EF4-FFF2-40B4-BE49-F238E27FC236}">
                  <a16:creationId xmlns:a16="http://schemas.microsoft.com/office/drawing/2014/main" id="{893764F4-B0DF-48BF-B1F2-592DAC846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576"/>
              <a:ext cx="3168" cy="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9221" name="Group 1093">
              <a:extLst>
                <a:ext uri="{FF2B5EF4-FFF2-40B4-BE49-F238E27FC236}">
                  <a16:creationId xmlns:a16="http://schemas.microsoft.com/office/drawing/2014/main" id="{2C64B44E-DA0A-443D-80F8-56401ACD5E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0" y="762"/>
              <a:ext cx="2657" cy="1070"/>
              <a:chOff x="2880" y="2784"/>
              <a:chExt cx="2657" cy="1248"/>
            </a:xfrm>
          </p:grpSpPr>
          <p:sp>
            <p:nvSpPr>
              <p:cNvPr id="49222" name="Line 1094">
                <a:extLst>
                  <a:ext uri="{FF2B5EF4-FFF2-40B4-BE49-F238E27FC236}">
                    <a16:creationId xmlns:a16="http://schemas.microsoft.com/office/drawing/2014/main" id="{16DDD9E9-C878-4CF9-8466-0EF6A0AC48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0" y="3408"/>
                <a:ext cx="23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9223" name="Line 1095">
                <a:extLst>
                  <a:ext uri="{FF2B5EF4-FFF2-40B4-BE49-F238E27FC236}">
                    <a16:creationId xmlns:a16="http://schemas.microsoft.com/office/drawing/2014/main" id="{181D9065-6D5C-4912-AD79-02C8F89FA9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24" y="2784"/>
                <a:ext cx="0" cy="12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9224" name="Line 1096">
                <a:extLst>
                  <a:ext uri="{FF2B5EF4-FFF2-40B4-BE49-F238E27FC236}">
                    <a16:creationId xmlns:a16="http://schemas.microsoft.com/office/drawing/2014/main" id="{5D80FDA4-D3B1-405A-BFF3-0994C87737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0" y="3408"/>
                <a:ext cx="0" cy="48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9225" name="Line 1097">
                <a:extLst>
                  <a:ext uri="{FF2B5EF4-FFF2-40B4-BE49-F238E27FC236}">
                    <a16:creationId xmlns:a16="http://schemas.microsoft.com/office/drawing/2014/main" id="{145D9872-4AB1-442C-BC6B-3043E39EA6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08" y="2928"/>
                <a:ext cx="0" cy="48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9226" name="Freeform 1098">
                <a:extLst>
                  <a:ext uri="{FF2B5EF4-FFF2-40B4-BE49-F238E27FC236}">
                    <a16:creationId xmlns:a16="http://schemas.microsoft.com/office/drawing/2014/main" id="{3BC3C863-CE75-4F08-84F1-2F10AF4561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6" y="2904"/>
                <a:ext cx="1920" cy="1008"/>
              </a:xfrm>
              <a:custGeom>
                <a:avLst/>
                <a:gdLst>
                  <a:gd name="T0" fmla="*/ 0 w 1920"/>
                  <a:gd name="T1" fmla="*/ 600 h 1008"/>
                  <a:gd name="T2" fmla="*/ 288 w 1920"/>
                  <a:gd name="T3" fmla="*/ 648 h 1008"/>
                  <a:gd name="T4" fmla="*/ 624 w 1920"/>
                  <a:gd name="T5" fmla="*/ 984 h 1008"/>
                  <a:gd name="T6" fmla="*/ 1008 w 1920"/>
                  <a:gd name="T7" fmla="*/ 504 h 1008"/>
                  <a:gd name="T8" fmla="*/ 1392 w 1920"/>
                  <a:gd name="T9" fmla="*/ 24 h 1008"/>
                  <a:gd name="T10" fmla="*/ 1728 w 1920"/>
                  <a:gd name="T11" fmla="*/ 360 h 1008"/>
                  <a:gd name="T12" fmla="*/ 1920 w 1920"/>
                  <a:gd name="T13" fmla="*/ 408 h 1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20" h="1008">
                    <a:moveTo>
                      <a:pt x="0" y="600"/>
                    </a:moveTo>
                    <a:cubicBezTo>
                      <a:pt x="92" y="592"/>
                      <a:pt x="184" y="584"/>
                      <a:pt x="288" y="648"/>
                    </a:cubicBezTo>
                    <a:cubicBezTo>
                      <a:pt x="392" y="712"/>
                      <a:pt x="504" y="1008"/>
                      <a:pt x="624" y="984"/>
                    </a:cubicBezTo>
                    <a:cubicBezTo>
                      <a:pt x="744" y="960"/>
                      <a:pt x="880" y="664"/>
                      <a:pt x="1008" y="504"/>
                    </a:cubicBezTo>
                    <a:cubicBezTo>
                      <a:pt x="1136" y="344"/>
                      <a:pt x="1272" y="48"/>
                      <a:pt x="1392" y="24"/>
                    </a:cubicBezTo>
                    <a:cubicBezTo>
                      <a:pt x="1512" y="0"/>
                      <a:pt x="1640" y="296"/>
                      <a:pt x="1728" y="360"/>
                    </a:cubicBezTo>
                    <a:cubicBezTo>
                      <a:pt x="1816" y="424"/>
                      <a:pt x="1888" y="400"/>
                      <a:pt x="1920" y="408"/>
                    </a:cubicBezTo>
                  </a:path>
                </a:pathLst>
              </a:custGeom>
              <a:noFill/>
              <a:ln w="381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9227" name="Rectangle 1099">
                <a:extLst>
                  <a:ext uri="{FF2B5EF4-FFF2-40B4-BE49-F238E27FC236}">
                    <a16:creationId xmlns:a16="http://schemas.microsoft.com/office/drawing/2014/main" id="{D9C14B7C-7144-4019-9C4B-E03BAEEFCD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" y="3456"/>
                <a:ext cx="192" cy="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49228" name="Object 1100">
                <a:extLst>
                  <a:ext uri="{FF2B5EF4-FFF2-40B4-BE49-F238E27FC236}">
                    <a16:creationId xmlns:a16="http://schemas.microsoft.com/office/drawing/2014/main" id="{01E85656-7B33-455B-BE71-7B92ACEE0EB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64" y="3456"/>
              <a:ext cx="440" cy="57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5389" name="公式" r:id="rId17" imgW="571320" imgH="647640" progId="Equation.3">
                      <p:embed/>
                    </p:oleObj>
                  </mc:Choice>
                  <mc:Fallback>
                    <p:oleObj name="公式" r:id="rId17" imgW="571320" imgH="647640" progId="Equation.3">
                      <p:embed/>
                      <p:pic>
                        <p:nvPicPr>
                          <p:cNvPr id="49228" name="Object 1100">
                            <a:extLst>
                              <a:ext uri="{FF2B5EF4-FFF2-40B4-BE49-F238E27FC236}">
                                <a16:creationId xmlns:a16="http://schemas.microsoft.com/office/drawing/2014/main" id="{01E85656-7B33-455B-BE71-7B92ACEE0EB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64" y="3456"/>
                            <a:ext cx="440" cy="57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9229" name="Object 1101">
                <a:extLst>
                  <a:ext uri="{FF2B5EF4-FFF2-40B4-BE49-F238E27FC236}">
                    <a16:creationId xmlns:a16="http://schemas.microsoft.com/office/drawing/2014/main" id="{3A8DEEE3-EBDD-4A2F-8FD6-0295EE76848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03" y="2784"/>
              <a:ext cx="577" cy="56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5390" name="公式" r:id="rId19" imgW="761760" imgH="647640" progId="Equation.3">
                      <p:embed/>
                    </p:oleObj>
                  </mc:Choice>
                  <mc:Fallback>
                    <p:oleObj name="公式" r:id="rId19" imgW="761760" imgH="647640" progId="Equation.3">
                      <p:embed/>
                      <p:pic>
                        <p:nvPicPr>
                          <p:cNvPr id="49229" name="Object 1101">
                            <a:extLst>
                              <a:ext uri="{FF2B5EF4-FFF2-40B4-BE49-F238E27FC236}">
                                <a16:creationId xmlns:a16="http://schemas.microsoft.com/office/drawing/2014/main" id="{3A8DEEE3-EBDD-4A2F-8FD6-0295EE76848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03" y="2784"/>
                            <a:ext cx="577" cy="56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9230" name="Object 1102">
                <a:extLst>
                  <a:ext uri="{FF2B5EF4-FFF2-40B4-BE49-F238E27FC236}">
                    <a16:creationId xmlns:a16="http://schemas.microsoft.com/office/drawing/2014/main" id="{9E5B5F3D-A02A-4E30-9219-7969F3EB20F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24" y="2784"/>
              <a:ext cx="195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5391" name="公式" r:id="rId21" imgW="215640" imgH="228600" progId="Equation.3">
                      <p:embed/>
                    </p:oleObj>
                  </mc:Choice>
                  <mc:Fallback>
                    <p:oleObj name="公式" r:id="rId21" imgW="215640" imgH="228600" progId="Equation.3">
                      <p:embed/>
                      <p:pic>
                        <p:nvPicPr>
                          <p:cNvPr id="49230" name="Object 1102">
                            <a:extLst>
                              <a:ext uri="{FF2B5EF4-FFF2-40B4-BE49-F238E27FC236}">
                                <a16:creationId xmlns:a16="http://schemas.microsoft.com/office/drawing/2014/main" id="{9E5B5F3D-A02A-4E30-9219-7969F3EB20F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24" y="2784"/>
                            <a:ext cx="195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9231" name="Object 1103">
                <a:extLst>
                  <a:ext uri="{FF2B5EF4-FFF2-40B4-BE49-F238E27FC236}">
                    <a16:creationId xmlns:a16="http://schemas.microsoft.com/office/drawing/2014/main" id="{3AC15B78-EE6C-47F8-BA14-FE18380068C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10" y="3364"/>
              <a:ext cx="302" cy="3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5392" name="Equation" r:id="rId23" imgW="126720" imgH="139680" progId="Equation.3">
                      <p:embed/>
                    </p:oleObj>
                  </mc:Choice>
                  <mc:Fallback>
                    <p:oleObj name="Equation" r:id="rId23" imgW="126720" imgH="139680" progId="Equation.3">
                      <p:embed/>
                      <p:pic>
                        <p:nvPicPr>
                          <p:cNvPr id="49231" name="Object 1103">
                            <a:extLst>
                              <a:ext uri="{FF2B5EF4-FFF2-40B4-BE49-F238E27FC236}">
                                <a16:creationId xmlns:a16="http://schemas.microsoft.com/office/drawing/2014/main" id="{3AC15B78-EE6C-47F8-BA14-FE18380068C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10" y="3364"/>
                            <a:ext cx="302" cy="33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9232" name="Rectangle 1104">
                <a:extLst>
                  <a:ext uri="{FF2B5EF4-FFF2-40B4-BE49-F238E27FC236}">
                    <a16:creationId xmlns:a16="http://schemas.microsoft.com/office/drawing/2014/main" id="{52F91214-7D6F-497C-8417-33C37F34C6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3272"/>
                <a:ext cx="117" cy="272"/>
              </a:xfrm>
              <a:prstGeom prst="rect">
                <a:avLst/>
              </a:prstGeom>
              <a:noFill/>
              <a:ln w="12700">
                <a:solidFill>
                  <a:srgbClr val="006666"/>
                </a:solidFill>
                <a:miter lim="800000"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CN" altLang="en-US"/>
              </a:p>
            </p:txBody>
          </p:sp>
          <p:graphicFrame>
            <p:nvGraphicFramePr>
              <p:cNvPr id="49233" name="Object 1105">
                <a:extLst>
                  <a:ext uri="{FF2B5EF4-FFF2-40B4-BE49-F238E27FC236}">
                    <a16:creationId xmlns:a16="http://schemas.microsoft.com/office/drawing/2014/main" id="{13F45CAD-C2D2-4878-ACA2-E15A67A700A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232" y="3456"/>
              <a:ext cx="305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5393" name="Equation" r:id="rId25" imgW="126720" imgH="139680" progId="Equation.3">
                      <p:embed/>
                    </p:oleObj>
                  </mc:Choice>
                  <mc:Fallback>
                    <p:oleObj name="Equation" r:id="rId25" imgW="126720" imgH="139680" progId="Equation.3">
                      <p:embed/>
                      <p:pic>
                        <p:nvPicPr>
                          <p:cNvPr id="49233" name="Object 1105">
                            <a:extLst>
                              <a:ext uri="{FF2B5EF4-FFF2-40B4-BE49-F238E27FC236}">
                                <a16:creationId xmlns:a16="http://schemas.microsoft.com/office/drawing/2014/main" id="{13F45CAD-C2D2-4878-ACA2-E15A67A700A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32" y="3456"/>
                            <a:ext cx="305" cy="3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49273" name="AutoShape 1145">
            <a:extLst>
              <a:ext uri="{FF2B5EF4-FFF2-40B4-BE49-F238E27FC236}">
                <a16:creationId xmlns:a16="http://schemas.microsoft.com/office/drawing/2014/main" id="{16C85584-FD1F-4CB5-913D-9CDF6DAD49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1" y="990600"/>
            <a:ext cx="1412875" cy="914400"/>
          </a:xfrm>
          <a:prstGeom prst="horizontalScroll">
            <a:avLst>
              <a:gd name="adj" fmla="val 12500"/>
            </a:avLst>
          </a:prstGeom>
          <a:gradFill rotWithShape="0">
            <a:gsLst>
              <a:gs pos="0">
                <a:schemeClr val="accent1"/>
              </a:gs>
              <a:gs pos="50000">
                <a:schemeClr val="bg1"/>
              </a:gs>
              <a:gs pos="100000">
                <a:schemeClr val="accent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13500000" algn="ctr" rotWithShape="0">
              <a:srgbClr val="009900"/>
            </a:outerShdw>
          </a:effectLst>
        </p:spPr>
        <p:txBody>
          <a:bodyPr wrap="none" anchor="ctr"/>
          <a:lstStyle/>
          <a:p>
            <a:pPr algn="ctr"/>
            <a:r>
              <a:rPr kumimoji="1" lang="zh-CN" altLang="en-US" sz="3200" b="1">
                <a:solidFill>
                  <a:srgbClr val="CC0000"/>
                </a:solidFill>
                <a:latin typeface="Times New Roman" panose="02020603050405020304" pitchFamily="18" charset="0"/>
              </a:rPr>
              <a:t>讨 论</a:t>
            </a:r>
          </a:p>
        </p:txBody>
      </p:sp>
      <p:graphicFrame>
        <p:nvGraphicFramePr>
          <p:cNvPr id="49289" name="Object 1161">
            <a:extLst>
              <a:ext uri="{FF2B5EF4-FFF2-40B4-BE49-F238E27FC236}">
                <a16:creationId xmlns:a16="http://schemas.microsoft.com/office/drawing/2014/main" id="{29F654C4-CFF5-441B-B934-4646FD2B6A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91200" y="4953000"/>
          <a:ext cx="355600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94" name="Equation" r:id="rId27" imgW="177480" imgH="190440" progId="Equation.3">
                  <p:embed/>
                </p:oleObj>
              </mc:Choice>
              <mc:Fallback>
                <p:oleObj name="Equation" r:id="rId27" imgW="177480" imgH="190440" progId="Equation.3">
                  <p:embed/>
                  <p:pic>
                    <p:nvPicPr>
                      <p:cNvPr id="49289" name="Object 1161">
                        <a:extLst>
                          <a:ext uri="{FF2B5EF4-FFF2-40B4-BE49-F238E27FC236}">
                            <a16:creationId xmlns:a16="http://schemas.microsoft.com/office/drawing/2014/main" id="{29F654C4-CFF5-441B-B934-4646FD2B6A39}"/>
                          </a:ext>
                        </a:extLst>
                      </p:cNvPr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4953000"/>
                        <a:ext cx="355600" cy="35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290" name="Rectangle 1162">
            <a:extLst>
              <a:ext uri="{FF2B5EF4-FFF2-40B4-BE49-F238E27FC236}">
                <a16:creationId xmlns:a16="http://schemas.microsoft.com/office/drawing/2014/main" id="{0138E8E2-38B1-4F25-94A9-4BA1B26428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4463213"/>
            <a:ext cx="4419600" cy="369974"/>
          </a:xfrm>
          <a:prstGeom prst="rect">
            <a:avLst/>
          </a:prstGeom>
          <a:solidFill>
            <a:schemeClr val="bg1"/>
          </a:solidFill>
          <a:ln w="9525">
            <a:solidFill>
              <a:srgbClr val="0066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49291" name="Object 1163">
            <a:extLst>
              <a:ext uri="{FF2B5EF4-FFF2-40B4-BE49-F238E27FC236}">
                <a16:creationId xmlns:a16="http://schemas.microsoft.com/office/drawing/2014/main" id="{9F16A8C7-4F2C-4A65-B77F-08134318F4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45500" y="4406901"/>
          <a:ext cx="381000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95" name="Equation" r:id="rId29" imgW="152280" imgH="164880" progId="Equation.3">
                  <p:embed/>
                </p:oleObj>
              </mc:Choice>
              <mc:Fallback>
                <p:oleObj name="Equation" r:id="rId29" imgW="152280" imgH="164880" progId="Equation.3">
                  <p:embed/>
                  <p:pic>
                    <p:nvPicPr>
                      <p:cNvPr id="49291" name="Object 1163">
                        <a:extLst>
                          <a:ext uri="{FF2B5EF4-FFF2-40B4-BE49-F238E27FC236}">
                            <a16:creationId xmlns:a16="http://schemas.microsoft.com/office/drawing/2014/main" id="{9F16A8C7-4F2C-4A65-B77F-08134318F46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45500" y="4406901"/>
                        <a:ext cx="381000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292" name="Oval 1164">
            <a:extLst>
              <a:ext uri="{FF2B5EF4-FFF2-40B4-BE49-F238E27FC236}">
                <a16:creationId xmlns:a16="http://schemas.microsoft.com/office/drawing/2014/main" id="{EC242E08-88ED-485A-AE84-865E58D556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1700" y="4560317"/>
            <a:ext cx="261569" cy="52025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49293" name="Object 1165">
            <a:extLst>
              <a:ext uri="{FF2B5EF4-FFF2-40B4-BE49-F238E27FC236}">
                <a16:creationId xmlns:a16="http://schemas.microsoft.com/office/drawing/2014/main" id="{5A73C2B9-F769-427D-9D6E-B092C6E904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89714" y="4800600"/>
          <a:ext cx="344487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96" name="Equation" r:id="rId31" imgW="126720" imgH="139680" progId="Equation.3">
                  <p:embed/>
                </p:oleObj>
              </mc:Choice>
              <mc:Fallback>
                <p:oleObj name="Equation" r:id="rId31" imgW="126720" imgH="139680" progId="Equation.3">
                  <p:embed/>
                  <p:pic>
                    <p:nvPicPr>
                      <p:cNvPr id="49293" name="Object 1165">
                        <a:extLst>
                          <a:ext uri="{FF2B5EF4-FFF2-40B4-BE49-F238E27FC236}">
                            <a16:creationId xmlns:a16="http://schemas.microsoft.com/office/drawing/2014/main" id="{5A73C2B9-F769-427D-9D6E-B092C6E904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9714" y="4800600"/>
                        <a:ext cx="344487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294" name="Object 1166">
            <a:extLst>
              <a:ext uri="{FF2B5EF4-FFF2-40B4-BE49-F238E27FC236}">
                <a16:creationId xmlns:a16="http://schemas.microsoft.com/office/drawing/2014/main" id="{9A5A1261-4D61-406F-86E3-944BE4DDE4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43801" y="4876801"/>
          <a:ext cx="307975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97" name="Equation" r:id="rId33" imgW="126720" imgH="139680" progId="Equation.3">
                  <p:embed/>
                </p:oleObj>
              </mc:Choice>
              <mc:Fallback>
                <p:oleObj name="Equation" r:id="rId33" imgW="126720" imgH="139680" progId="Equation.3">
                  <p:embed/>
                  <p:pic>
                    <p:nvPicPr>
                      <p:cNvPr id="49294" name="Object 1166">
                        <a:extLst>
                          <a:ext uri="{FF2B5EF4-FFF2-40B4-BE49-F238E27FC236}">
                            <a16:creationId xmlns:a16="http://schemas.microsoft.com/office/drawing/2014/main" id="{9A5A1261-4D61-406F-86E3-944BE4DDE4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1" y="4876801"/>
                        <a:ext cx="307975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295" name="Line 1167">
            <a:extLst>
              <a:ext uri="{FF2B5EF4-FFF2-40B4-BE49-F238E27FC236}">
                <a16:creationId xmlns:a16="http://schemas.microsoft.com/office/drawing/2014/main" id="{B3CC2D4D-060A-48B7-8F38-6B1B144DC675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4800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296" name="Line 1168">
            <a:extLst>
              <a:ext uri="{FF2B5EF4-FFF2-40B4-BE49-F238E27FC236}">
                <a16:creationId xmlns:a16="http://schemas.microsoft.com/office/drawing/2014/main" id="{27E4733F-5D0E-4246-BBA9-A02564DA6DB5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48006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9297" name="Object 1169">
            <a:extLst>
              <a:ext uri="{FF2B5EF4-FFF2-40B4-BE49-F238E27FC236}">
                <a16:creationId xmlns:a16="http://schemas.microsoft.com/office/drawing/2014/main" id="{630CA309-C465-471A-88D4-CBC1448369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601201" y="4876801"/>
          <a:ext cx="307975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98" name="Equation" r:id="rId35" imgW="126720" imgH="139680" progId="Equation.3">
                  <p:embed/>
                </p:oleObj>
              </mc:Choice>
              <mc:Fallback>
                <p:oleObj name="Equation" r:id="rId35" imgW="126720" imgH="139680" progId="Equation.3">
                  <p:embed/>
                  <p:pic>
                    <p:nvPicPr>
                      <p:cNvPr id="49297" name="Object 1169">
                        <a:extLst>
                          <a:ext uri="{FF2B5EF4-FFF2-40B4-BE49-F238E27FC236}">
                            <a16:creationId xmlns:a16="http://schemas.microsoft.com/office/drawing/2014/main" id="{630CA309-C465-471A-88D4-CBC1448369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01201" y="4876801"/>
                        <a:ext cx="307975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298" name="Line 1170">
            <a:extLst>
              <a:ext uri="{FF2B5EF4-FFF2-40B4-BE49-F238E27FC236}">
                <a16:creationId xmlns:a16="http://schemas.microsoft.com/office/drawing/2014/main" id="{631698C6-8289-497B-8B62-41106B69EB0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81800" y="3962400"/>
            <a:ext cx="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9300" name="Object 1172">
            <a:extLst>
              <a:ext uri="{FF2B5EF4-FFF2-40B4-BE49-F238E27FC236}">
                <a16:creationId xmlns:a16="http://schemas.microsoft.com/office/drawing/2014/main" id="{3190DE4E-FB80-473A-8089-8EA5E5F5170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00800" y="4267201"/>
          <a:ext cx="381000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99" name="Equation" r:id="rId36" imgW="152280" imgH="164880" progId="Equation.3">
                  <p:embed/>
                </p:oleObj>
              </mc:Choice>
              <mc:Fallback>
                <p:oleObj name="Equation" r:id="rId36" imgW="152280" imgH="164880" progId="Equation.3">
                  <p:embed/>
                  <p:pic>
                    <p:nvPicPr>
                      <p:cNvPr id="49300" name="Object 1172">
                        <a:extLst>
                          <a:ext uri="{FF2B5EF4-FFF2-40B4-BE49-F238E27FC236}">
                            <a16:creationId xmlns:a16="http://schemas.microsoft.com/office/drawing/2014/main" id="{3190DE4E-FB80-473A-8089-8EA5E5F5170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4267201"/>
                        <a:ext cx="381000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301" name="AutoShape 1173" descr="宽上对角线">
            <a:extLst>
              <a:ext uri="{FF2B5EF4-FFF2-40B4-BE49-F238E27FC236}">
                <a16:creationId xmlns:a16="http://schemas.microsoft.com/office/drawing/2014/main" id="{C3A7F88D-AC1E-4C54-AACB-DFC2C69208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886200"/>
            <a:ext cx="1143000" cy="1828800"/>
          </a:xfrm>
          <a:custGeom>
            <a:avLst/>
            <a:gdLst>
              <a:gd name="G0" fmla="+- 1157 0 0"/>
              <a:gd name="G1" fmla="+- 21600 0 1157"/>
              <a:gd name="G2" fmla="+- 21600 0 1157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157" y="10800"/>
                </a:moveTo>
                <a:cubicBezTo>
                  <a:pt x="1157" y="16126"/>
                  <a:pt x="5474" y="20443"/>
                  <a:pt x="10800" y="20443"/>
                </a:cubicBezTo>
                <a:cubicBezTo>
                  <a:pt x="16126" y="20443"/>
                  <a:pt x="20443" y="16126"/>
                  <a:pt x="20443" y="10800"/>
                </a:cubicBezTo>
                <a:cubicBezTo>
                  <a:pt x="20443" y="5474"/>
                  <a:pt x="16126" y="1157"/>
                  <a:pt x="10800" y="1157"/>
                </a:cubicBezTo>
                <a:cubicBezTo>
                  <a:pt x="5474" y="1157"/>
                  <a:pt x="1157" y="5474"/>
                  <a:pt x="1157" y="10800"/>
                </a:cubicBezTo>
                <a:close/>
              </a:path>
            </a:pathLst>
          </a:custGeom>
          <a:pattFill prst="wdUpDiag">
            <a:fgClr>
              <a:schemeClr val="folHlink"/>
            </a:fgClr>
            <a:bgClr>
              <a:srgbClr val="FFFFFF"/>
            </a:bgClr>
          </a:patt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299" name="Line 1171">
            <a:extLst>
              <a:ext uri="{FF2B5EF4-FFF2-40B4-BE49-F238E27FC236}">
                <a16:creationId xmlns:a16="http://schemas.microsoft.com/office/drawing/2014/main" id="{3A23D743-7979-464F-A556-CDD9F14BAC46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1800" y="4800600"/>
            <a:ext cx="3048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" name="墨迹 1"/>
              <p14:cNvContentPartPr/>
              <p14:nvPr/>
            </p14:nvContentPartPr>
            <p14:xfrm>
              <a:off x="3143160" y="4095720"/>
              <a:ext cx="3024720" cy="269136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133800" y="4086360"/>
                <a:ext cx="3043440" cy="2710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9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9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9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9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1">
            <a:extLst>
              <a:ext uri="{FF2B5EF4-FFF2-40B4-BE49-F238E27FC236}">
                <a16:creationId xmlns:a16="http://schemas.microsoft.com/office/drawing/2014/main" id="{0826A164-577E-42AF-A981-13D7404F8D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A57D9-E2C0-4A14-A980-D0066A97C325}" type="slidenum">
              <a:rPr lang="en-US" altLang="zh-CN"/>
              <a:pPr/>
              <a:t>18</a:t>
            </a:fld>
            <a:endParaRPr lang="en-US" altLang="zh-CN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F617925B-04C0-47C6-848A-F291AD307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990601"/>
            <a:ext cx="8077200" cy="184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kumimoji="1" lang="en-US" altLang="zh-CN" sz="3200" b="1">
                <a:solidFill>
                  <a:srgbClr val="CC0000"/>
                </a:solidFill>
                <a:latin typeface="宋体" panose="02010600030101010101" pitchFamily="2" charset="-122"/>
              </a:rPr>
              <a:t>   </a:t>
            </a:r>
            <a:r>
              <a:rPr kumimoji="1" lang="zh-CN" altLang="en-US" sz="3200" b="1">
                <a:solidFill>
                  <a:srgbClr val="CC0000"/>
                </a:solidFill>
                <a:latin typeface="宋体" panose="02010600030101010101" pitchFamily="2" charset="-122"/>
              </a:rPr>
              <a:t>例</a:t>
            </a:r>
            <a:r>
              <a:rPr kumimoji="1" lang="en-US" altLang="zh-CN" sz="3200" b="1">
                <a:solidFill>
                  <a:srgbClr val="CC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3200" b="1">
                <a:solidFill>
                  <a:srgbClr val="CC0000"/>
                </a:solidFill>
                <a:latin typeface="宋体" panose="02010600030101010101" pitchFamily="2" charset="-122"/>
              </a:rPr>
              <a:t> </a:t>
            </a:r>
            <a:r>
              <a:rPr kumimoji="1" lang="zh-CN" altLang="en-US" sz="3200" b="1">
                <a:solidFill>
                  <a:srgbClr val="1C1C1C"/>
                </a:solidFill>
                <a:latin typeface="宋体" panose="02010600030101010101" pitchFamily="2" charset="-122"/>
              </a:rPr>
              <a:t>有一半径为</a:t>
            </a:r>
            <a:r>
              <a:rPr kumimoji="1" lang="en-US" altLang="zh-CN" sz="3200" i="1">
                <a:solidFill>
                  <a:srgbClr val="1C1C1C"/>
                </a:solidFill>
                <a:latin typeface="Times New Roman" panose="02020603050405020304" pitchFamily="18" charset="0"/>
              </a:rPr>
              <a:t>R</a:t>
            </a:r>
            <a:r>
              <a:rPr kumimoji="1" lang="zh-CN" altLang="en-US" sz="3200" b="1">
                <a:solidFill>
                  <a:srgbClr val="1C1C1C"/>
                </a:solidFill>
                <a:latin typeface="宋体" panose="02010600030101010101" pitchFamily="2" charset="-122"/>
              </a:rPr>
              <a:t>，电荷均匀分布的薄圆盘，其电荷面密度为</a:t>
            </a:r>
            <a:r>
              <a:rPr kumimoji="1" lang="zh-CN" altLang="en-US" sz="3200" i="1">
                <a:solidFill>
                  <a:srgbClr val="1C1C1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kumimoji="1" lang="zh-CN" altLang="en-US" sz="3200" b="1" i="1">
                <a:solidFill>
                  <a:srgbClr val="1C1C1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en-US" altLang="zh-CN" sz="3200">
                <a:solidFill>
                  <a:srgbClr val="1C1C1C"/>
                </a:solidFill>
                <a:latin typeface="宋体" panose="02010600030101010101" pitchFamily="2" charset="-122"/>
              </a:rPr>
              <a:t>.</a:t>
            </a:r>
            <a:r>
              <a:rPr kumimoji="1" lang="en-US" altLang="zh-CN" sz="3200" b="1">
                <a:solidFill>
                  <a:srgbClr val="1C1C1C"/>
                </a:solidFill>
                <a:latin typeface="宋体" panose="02010600030101010101" pitchFamily="2" charset="-122"/>
              </a:rPr>
              <a:t> </a:t>
            </a:r>
            <a:r>
              <a:rPr kumimoji="1" lang="zh-CN" altLang="en-US" sz="3200" b="1">
                <a:solidFill>
                  <a:srgbClr val="1C1C1C"/>
                </a:solidFill>
                <a:latin typeface="宋体" panose="02010600030101010101" pitchFamily="2" charset="-122"/>
              </a:rPr>
              <a:t>求通过盘心且垂直盘面的轴线上任意一点处的电场强度</a:t>
            </a:r>
            <a:r>
              <a:rPr kumimoji="1" lang="en-US" altLang="zh-CN" sz="3200">
                <a:solidFill>
                  <a:srgbClr val="1C1C1C"/>
                </a:solidFill>
                <a:latin typeface="宋体" panose="02010600030101010101" pitchFamily="2" charset="-122"/>
              </a:rPr>
              <a:t>.</a:t>
            </a:r>
            <a:r>
              <a:rPr kumimoji="1" lang="en-US" altLang="zh-CN" sz="3200" b="1">
                <a:solidFill>
                  <a:srgbClr val="1C1C1C"/>
                </a:solidFill>
                <a:latin typeface="宋体" panose="02010600030101010101" pitchFamily="2" charset="-122"/>
              </a:rPr>
              <a:t> </a:t>
            </a:r>
          </a:p>
        </p:txBody>
      </p:sp>
      <p:sp>
        <p:nvSpPr>
          <p:cNvPr id="30773" name="Rectangle 53">
            <a:extLst>
              <a:ext uri="{FF2B5EF4-FFF2-40B4-BE49-F238E27FC236}">
                <a16:creationId xmlns:a16="http://schemas.microsoft.com/office/drawing/2014/main" id="{14B225B8-366F-46E4-98D8-206A34787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4425113"/>
            <a:ext cx="4191000" cy="369974"/>
          </a:xfrm>
          <a:prstGeom prst="rect">
            <a:avLst/>
          </a:prstGeom>
          <a:solidFill>
            <a:schemeClr val="bg1"/>
          </a:solidFill>
          <a:ln w="9525">
            <a:solidFill>
              <a:srgbClr val="0066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endParaRPr lang="zh-CN" altLang="en-US"/>
          </a:p>
        </p:txBody>
      </p:sp>
      <p:sp>
        <p:nvSpPr>
          <p:cNvPr id="30774" name="Oval 54" descr="新闻纸">
            <a:extLst>
              <a:ext uri="{FF2B5EF4-FFF2-40B4-BE49-F238E27FC236}">
                <a16:creationId xmlns:a16="http://schemas.microsoft.com/office/drawing/2014/main" id="{09459CA9-F5D1-452A-9199-2270187B7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352800"/>
            <a:ext cx="1422400" cy="2590800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0775" name="Object 55">
            <a:extLst>
              <a:ext uri="{FF2B5EF4-FFF2-40B4-BE49-F238E27FC236}">
                <a16:creationId xmlns:a16="http://schemas.microsoft.com/office/drawing/2014/main" id="{B0D335C6-8BAE-47AA-87A9-05CCB0CD40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96201" y="4800600"/>
          <a:ext cx="28257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72" name="公式" r:id="rId4" imgW="177480" imgH="190440" progId="Equation.3">
                  <p:embed/>
                </p:oleObj>
              </mc:Choice>
              <mc:Fallback>
                <p:oleObj name="公式" r:id="rId4" imgW="177480" imgH="190440" progId="Equation.3">
                  <p:embed/>
                  <p:pic>
                    <p:nvPicPr>
                      <p:cNvPr id="30775" name="Object 55">
                        <a:extLst>
                          <a:ext uri="{FF2B5EF4-FFF2-40B4-BE49-F238E27FC236}">
                            <a16:creationId xmlns:a16="http://schemas.microsoft.com/office/drawing/2014/main" id="{B0D335C6-8BAE-47AA-87A9-05CCB0CD40A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1" y="4800600"/>
                        <a:ext cx="28257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76" name="Object 56">
            <a:extLst>
              <a:ext uri="{FF2B5EF4-FFF2-40B4-BE49-F238E27FC236}">
                <a16:creationId xmlns:a16="http://schemas.microsoft.com/office/drawing/2014/main" id="{6A047CAC-7CE5-4F4C-9FBA-31B51A6AE2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75664" y="4724401"/>
          <a:ext cx="439737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73" name="Equation" r:id="rId6" imgW="152280" imgH="164880" progId="Equation.3">
                  <p:embed/>
                </p:oleObj>
              </mc:Choice>
              <mc:Fallback>
                <p:oleObj name="Equation" r:id="rId6" imgW="152280" imgH="164880" progId="Equation.3">
                  <p:embed/>
                  <p:pic>
                    <p:nvPicPr>
                      <p:cNvPr id="30776" name="Object 56">
                        <a:extLst>
                          <a:ext uri="{FF2B5EF4-FFF2-40B4-BE49-F238E27FC236}">
                            <a16:creationId xmlns:a16="http://schemas.microsoft.com/office/drawing/2014/main" id="{6A047CAC-7CE5-4F4C-9FBA-31B51A6AE2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75664" y="4724401"/>
                        <a:ext cx="439737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77" name="Oval 57">
            <a:extLst>
              <a:ext uri="{FF2B5EF4-FFF2-40B4-BE49-F238E27FC236}">
                <a16:creationId xmlns:a16="http://schemas.microsoft.com/office/drawing/2014/main" id="{53EBCEA6-2A91-4B4D-97F3-BB1847FD74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6475" y="4390456"/>
            <a:ext cx="261569" cy="52025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30778" name="Object 58">
            <a:extLst>
              <a:ext uri="{FF2B5EF4-FFF2-40B4-BE49-F238E27FC236}">
                <a16:creationId xmlns:a16="http://schemas.microsoft.com/office/drawing/2014/main" id="{D3589870-972E-4A62-8B4E-DBEE08E74FC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372601" y="4800600"/>
          <a:ext cx="28257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74" name="公式" r:id="rId8" imgW="177480" imgH="190440" progId="Equation.3">
                  <p:embed/>
                </p:oleObj>
              </mc:Choice>
              <mc:Fallback>
                <p:oleObj name="公式" r:id="rId8" imgW="177480" imgH="190440" progId="Equation.3">
                  <p:embed/>
                  <p:pic>
                    <p:nvPicPr>
                      <p:cNvPr id="30778" name="Object 58">
                        <a:extLst>
                          <a:ext uri="{FF2B5EF4-FFF2-40B4-BE49-F238E27FC236}">
                            <a16:creationId xmlns:a16="http://schemas.microsoft.com/office/drawing/2014/main" id="{D3589870-972E-4A62-8B4E-DBEE08E74F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72601" y="4800600"/>
                        <a:ext cx="28257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79" name="Object 59">
            <a:extLst>
              <a:ext uri="{FF2B5EF4-FFF2-40B4-BE49-F238E27FC236}">
                <a16:creationId xmlns:a16="http://schemas.microsoft.com/office/drawing/2014/main" id="{E2B23AFD-5EA9-467B-8EED-0A72BF164E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05600" y="4648200"/>
          <a:ext cx="41433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75" name="Equation" r:id="rId9" imgW="126720" imgH="139680" progId="Equation.3">
                  <p:embed/>
                </p:oleObj>
              </mc:Choice>
              <mc:Fallback>
                <p:oleObj name="Equation" r:id="rId9" imgW="126720" imgH="139680" progId="Equation.3">
                  <p:embed/>
                  <p:pic>
                    <p:nvPicPr>
                      <p:cNvPr id="30779" name="Object 59">
                        <a:extLst>
                          <a:ext uri="{FF2B5EF4-FFF2-40B4-BE49-F238E27FC236}">
                            <a16:creationId xmlns:a16="http://schemas.microsoft.com/office/drawing/2014/main" id="{E2B23AFD-5EA9-467B-8EED-0A72BF164E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4648200"/>
                        <a:ext cx="414338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82" name="Line 62">
            <a:extLst>
              <a:ext uri="{FF2B5EF4-FFF2-40B4-BE49-F238E27FC236}">
                <a16:creationId xmlns:a16="http://schemas.microsoft.com/office/drawing/2014/main" id="{F9E79039-C9FD-48F8-8A9B-641AF9636D8E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4200" y="4648200"/>
            <a:ext cx="2667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86" name="Line 66">
            <a:extLst>
              <a:ext uri="{FF2B5EF4-FFF2-40B4-BE49-F238E27FC236}">
                <a16:creationId xmlns:a16="http://schemas.microsoft.com/office/drawing/2014/main" id="{F62B4AFD-C656-4C78-BB9C-E3317E45C45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4200" y="3429000"/>
            <a:ext cx="228600" cy="1219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endParaRPr lang="zh-CN" altLang="en-US"/>
          </a:p>
        </p:txBody>
      </p:sp>
      <p:graphicFrame>
        <p:nvGraphicFramePr>
          <p:cNvPr id="30790" name="Object 70">
            <a:extLst>
              <a:ext uri="{FF2B5EF4-FFF2-40B4-BE49-F238E27FC236}">
                <a16:creationId xmlns:a16="http://schemas.microsoft.com/office/drawing/2014/main" id="{74E35B45-8211-4314-A74F-DA0F06DBCE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29400" y="3933826"/>
          <a:ext cx="439738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76" name="Equation" r:id="rId11" imgW="152280" imgH="164880" progId="Equation.3">
                  <p:embed/>
                </p:oleObj>
              </mc:Choice>
              <mc:Fallback>
                <p:oleObj name="Equation" r:id="rId11" imgW="152280" imgH="164880" progId="Equation.3">
                  <p:embed/>
                  <p:pic>
                    <p:nvPicPr>
                      <p:cNvPr id="30790" name="Object 70">
                        <a:extLst>
                          <a:ext uri="{FF2B5EF4-FFF2-40B4-BE49-F238E27FC236}">
                            <a16:creationId xmlns:a16="http://schemas.microsoft.com/office/drawing/2014/main" id="{74E35B45-8211-4314-A74F-DA0F06DBCE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3933826"/>
                        <a:ext cx="439738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墨迹 1"/>
              <p14:cNvContentPartPr/>
              <p14:nvPr/>
            </p14:nvContentPartPr>
            <p14:xfrm>
              <a:off x="1619280" y="976320"/>
              <a:ext cx="714600" cy="33372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609920" y="966960"/>
                <a:ext cx="733320" cy="352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灯片编号占位符 1">
            <a:extLst>
              <a:ext uri="{FF2B5EF4-FFF2-40B4-BE49-F238E27FC236}">
                <a16:creationId xmlns:a16="http://schemas.microsoft.com/office/drawing/2014/main" id="{AFF89E36-E564-49E3-B394-00BA6EC830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804033-8B46-47B5-8C23-AFA8AA06E9F8}" type="slidenum">
              <a:rPr lang="en-US" altLang="zh-CN"/>
              <a:pPr/>
              <a:t>19</a:t>
            </a:fld>
            <a:endParaRPr lang="en-US" altLang="zh-CN"/>
          </a:p>
        </p:txBody>
      </p:sp>
      <p:graphicFrame>
        <p:nvGraphicFramePr>
          <p:cNvPr id="38922" name="Object 1034">
            <a:extLst>
              <a:ext uri="{FF2B5EF4-FFF2-40B4-BE49-F238E27FC236}">
                <a16:creationId xmlns:a16="http://schemas.microsoft.com/office/drawing/2014/main" id="{E471CCF2-40C8-42E0-9278-90AF74D8C6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27676" y="1219201"/>
          <a:ext cx="2092325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34" name="Equation" r:id="rId3" imgW="850680" imgH="203040" progId="Equation.3">
                  <p:embed/>
                </p:oleObj>
              </mc:Choice>
              <mc:Fallback>
                <p:oleObj name="Equation" r:id="rId3" imgW="850680" imgH="203040" progId="Equation.3">
                  <p:embed/>
                  <p:pic>
                    <p:nvPicPr>
                      <p:cNvPr id="38922" name="Object 1034">
                        <a:extLst>
                          <a:ext uri="{FF2B5EF4-FFF2-40B4-BE49-F238E27FC236}">
                            <a16:creationId xmlns:a16="http://schemas.microsoft.com/office/drawing/2014/main" id="{E471CCF2-40C8-42E0-9278-90AF74D8C64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7676" y="1219201"/>
                        <a:ext cx="2092325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59" name="Rectangle 1071">
            <a:extLst>
              <a:ext uri="{FF2B5EF4-FFF2-40B4-BE49-F238E27FC236}">
                <a16:creationId xmlns:a16="http://schemas.microsoft.com/office/drawing/2014/main" id="{BCDBD853-FB3D-4DB5-BB08-5727613B7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914401"/>
            <a:ext cx="3048000" cy="701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lnSpc>
                <a:spcPct val="140000"/>
              </a:lnSpc>
            </a:pPr>
            <a:r>
              <a:rPr kumimoji="1" lang="zh-CN" altLang="en-US" sz="3200" b="1">
                <a:solidFill>
                  <a:srgbClr val="CC0000"/>
                </a:solidFill>
                <a:latin typeface="Times New Roman" panose="02020603050405020304" pitchFamily="18" charset="0"/>
              </a:rPr>
              <a:t>解</a:t>
            </a:r>
          </a:p>
        </p:txBody>
      </p:sp>
      <p:graphicFrame>
        <p:nvGraphicFramePr>
          <p:cNvPr id="38961" name="Object 1073">
            <a:extLst>
              <a:ext uri="{FF2B5EF4-FFF2-40B4-BE49-F238E27FC236}">
                <a16:creationId xmlns:a16="http://schemas.microsoft.com/office/drawing/2014/main" id="{60C72C1E-8F3A-4C10-93AD-7B82AD7B97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28889" y="1843089"/>
          <a:ext cx="3082925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35" name="Equation" r:id="rId5" imgW="1434960" imgH="431640" progId="Equation.3">
                  <p:embed/>
                </p:oleObj>
              </mc:Choice>
              <mc:Fallback>
                <p:oleObj name="Equation" r:id="rId5" imgW="1434960" imgH="431640" progId="Equation.3">
                  <p:embed/>
                  <p:pic>
                    <p:nvPicPr>
                      <p:cNvPr id="38961" name="Object 1073">
                        <a:extLst>
                          <a:ext uri="{FF2B5EF4-FFF2-40B4-BE49-F238E27FC236}">
                            <a16:creationId xmlns:a16="http://schemas.microsoft.com/office/drawing/2014/main" id="{60C72C1E-8F3A-4C10-93AD-7B82AD7B97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8889" y="1843089"/>
                        <a:ext cx="3082925" cy="1082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67" name="Object 1079">
            <a:extLst>
              <a:ext uri="{FF2B5EF4-FFF2-40B4-BE49-F238E27FC236}">
                <a16:creationId xmlns:a16="http://schemas.microsoft.com/office/drawing/2014/main" id="{F51E84B1-31E9-444C-ABC3-9762BB5088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70550" y="1828800"/>
          <a:ext cx="2755900" cy="1100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36" name="Equation" r:id="rId7" imgW="1104840" imgH="431640" progId="Equation.3">
                  <p:embed/>
                </p:oleObj>
              </mc:Choice>
              <mc:Fallback>
                <p:oleObj name="Equation" r:id="rId7" imgW="1104840" imgH="431640" progId="Equation.3">
                  <p:embed/>
                  <p:pic>
                    <p:nvPicPr>
                      <p:cNvPr id="38967" name="Object 1079">
                        <a:extLst>
                          <a:ext uri="{FF2B5EF4-FFF2-40B4-BE49-F238E27FC236}">
                            <a16:creationId xmlns:a16="http://schemas.microsoft.com/office/drawing/2014/main" id="{F51E84B1-31E9-444C-ABC3-9762BB5088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0550" y="1828800"/>
                        <a:ext cx="2755900" cy="1100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68" name="Object 1080">
            <a:extLst>
              <a:ext uri="{FF2B5EF4-FFF2-40B4-BE49-F238E27FC236}">
                <a16:creationId xmlns:a16="http://schemas.microsoft.com/office/drawing/2014/main" id="{BBA92202-1F27-42DD-BA3C-C661C6FAFF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39988" y="3138489"/>
          <a:ext cx="1598612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37" name="Equation" r:id="rId9" imgW="609480" imgH="279360" progId="Equation.3">
                  <p:embed/>
                </p:oleObj>
              </mc:Choice>
              <mc:Fallback>
                <p:oleObj name="Equation" r:id="rId9" imgW="609480" imgH="279360" progId="Equation.3">
                  <p:embed/>
                  <p:pic>
                    <p:nvPicPr>
                      <p:cNvPr id="38968" name="Object 1080">
                        <a:extLst>
                          <a:ext uri="{FF2B5EF4-FFF2-40B4-BE49-F238E27FC236}">
                            <a16:creationId xmlns:a16="http://schemas.microsoft.com/office/drawing/2014/main" id="{BBA92202-1F27-42DD-BA3C-C661C6FAFF4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9988" y="3138489"/>
                        <a:ext cx="1598612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75" name="Object 1087">
            <a:extLst>
              <a:ext uri="{FF2B5EF4-FFF2-40B4-BE49-F238E27FC236}">
                <a16:creationId xmlns:a16="http://schemas.microsoft.com/office/drawing/2014/main" id="{DABE880D-D65E-424C-8FC2-DC1B0ED5FE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17900" y="1143001"/>
          <a:ext cx="1511300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38" name="Equation" r:id="rId11" imgW="698400" imgH="253800" progId="Equation.3">
                  <p:embed/>
                </p:oleObj>
              </mc:Choice>
              <mc:Fallback>
                <p:oleObj name="Equation" r:id="rId11" imgW="698400" imgH="253800" progId="Equation.3">
                  <p:embed/>
                  <p:pic>
                    <p:nvPicPr>
                      <p:cNvPr id="38975" name="Object 1087">
                        <a:extLst>
                          <a:ext uri="{FF2B5EF4-FFF2-40B4-BE49-F238E27FC236}">
                            <a16:creationId xmlns:a16="http://schemas.microsoft.com/office/drawing/2014/main" id="{DABE880D-D65E-424C-8FC2-DC1B0ED5FE6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7900" y="1143001"/>
                        <a:ext cx="1511300" cy="65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95" name="Object 1107">
            <a:extLst>
              <a:ext uri="{FF2B5EF4-FFF2-40B4-BE49-F238E27FC236}">
                <a16:creationId xmlns:a16="http://schemas.microsoft.com/office/drawing/2014/main" id="{3FB8329E-54DC-4930-8DCA-DE32BD0CDE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65389" y="4037014"/>
          <a:ext cx="3297237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39" name="Equation" r:id="rId13" imgW="1536480" imgH="431640" progId="Equation.3">
                  <p:embed/>
                </p:oleObj>
              </mc:Choice>
              <mc:Fallback>
                <p:oleObj name="Equation" r:id="rId13" imgW="1536480" imgH="431640" progId="Equation.3">
                  <p:embed/>
                  <p:pic>
                    <p:nvPicPr>
                      <p:cNvPr id="38995" name="Object 1107">
                        <a:extLst>
                          <a:ext uri="{FF2B5EF4-FFF2-40B4-BE49-F238E27FC236}">
                            <a16:creationId xmlns:a16="http://schemas.microsoft.com/office/drawing/2014/main" id="{3FB8329E-54DC-4930-8DCA-DE32BD0CDE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5389" y="4037014"/>
                        <a:ext cx="3297237" cy="107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000" name="Rectangle 1112">
            <a:extLst>
              <a:ext uri="{FF2B5EF4-FFF2-40B4-BE49-F238E27FC236}">
                <a16:creationId xmlns:a16="http://schemas.microsoft.com/office/drawing/2014/main" id="{44B3EA57-3776-4900-810C-2AC39BD234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4425113"/>
            <a:ext cx="4191000" cy="369974"/>
          </a:xfrm>
          <a:prstGeom prst="rect">
            <a:avLst/>
          </a:prstGeom>
          <a:solidFill>
            <a:schemeClr val="bg1"/>
          </a:solidFill>
          <a:ln w="9525">
            <a:solidFill>
              <a:srgbClr val="0066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endParaRPr lang="zh-CN" altLang="en-US"/>
          </a:p>
        </p:txBody>
      </p:sp>
      <p:sp>
        <p:nvSpPr>
          <p:cNvPr id="39001" name="Oval 1113" descr="新闻纸">
            <a:extLst>
              <a:ext uri="{FF2B5EF4-FFF2-40B4-BE49-F238E27FC236}">
                <a16:creationId xmlns:a16="http://schemas.microsoft.com/office/drawing/2014/main" id="{5805084B-BC54-4B7B-BA48-106E93EE1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352800"/>
            <a:ext cx="1422400" cy="2590800"/>
          </a:xfrm>
          <a:prstGeom prst="ellipse">
            <a:avLst/>
          </a:prstGeom>
          <a:blipFill dpi="0" rotWithShape="0">
            <a:blip r:embed="rId15"/>
            <a:srcRect/>
            <a:tile tx="0" ty="0" sx="100000" sy="100000" flip="none" algn="tl"/>
          </a:blip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9003" name="Object 1115">
            <a:extLst>
              <a:ext uri="{FF2B5EF4-FFF2-40B4-BE49-F238E27FC236}">
                <a16:creationId xmlns:a16="http://schemas.microsoft.com/office/drawing/2014/main" id="{17AA6CB8-2F32-401E-9FAA-EC69CB7BF2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75664" y="4724401"/>
          <a:ext cx="439737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40" name="Equation" r:id="rId16" imgW="152280" imgH="164880" progId="Equation.3">
                  <p:embed/>
                </p:oleObj>
              </mc:Choice>
              <mc:Fallback>
                <p:oleObj name="Equation" r:id="rId16" imgW="152280" imgH="164880" progId="Equation.3">
                  <p:embed/>
                  <p:pic>
                    <p:nvPicPr>
                      <p:cNvPr id="39003" name="Object 1115">
                        <a:extLst>
                          <a:ext uri="{FF2B5EF4-FFF2-40B4-BE49-F238E27FC236}">
                            <a16:creationId xmlns:a16="http://schemas.microsoft.com/office/drawing/2014/main" id="{17AA6CB8-2F32-401E-9FAA-EC69CB7BF24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75664" y="4724401"/>
                        <a:ext cx="439737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004" name="Oval 1116">
            <a:extLst>
              <a:ext uri="{FF2B5EF4-FFF2-40B4-BE49-F238E27FC236}">
                <a16:creationId xmlns:a16="http://schemas.microsoft.com/office/drawing/2014/main" id="{2AB0CB4D-1DC1-40A2-A8D1-260AB5B1E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6475" y="4390456"/>
            <a:ext cx="261569" cy="52025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39005" name="Object 1117">
            <a:extLst>
              <a:ext uri="{FF2B5EF4-FFF2-40B4-BE49-F238E27FC236}">
                <a16:creationId xmlns:a16="http://schemas.microsoft.com/office/drawing/2014/main" id="{1052E6C3-65F1-4BED-BFDE-2DE9ADA76F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372601" y="4800600"/>
          <a:ext cx="28257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41" name="公式" r:id="rId18" imgW="177480" imgH="190440" progId="Equation.3">
                  <p:embed/>
                </p:oleObj>
              </mc:Choice>
              <mc:Fallback>
                <p:oleObj name="公式" r:id="rId18" imgW="177480" imgH="190440" progId="Equation.3">
                  <p:embed/>
                  <p:pic>
                    <p:nvPicPr>
                      <p:cNvPr id="39005" name="Object 1117">
                        <a:extLst>
                          <a:ext uri="{FF2B5EF4-FFF2-40B4-BE49-F238E27FC236}">
                            <a16:creationId xmlns:a16="http://schemas.microsoft.com/office/drawing/2014/main" id="{1052E6C3-65F1-4BED-BFDE-2DE9ADA76F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72601" y="4800600"/>
                        <a:ext cx="28257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06" name="Object 1118">
            <a:extLst>
              <a:ext uri="{FF2B5EF4-FFF2-40B4-BE49-F238E27FC236}">
                <a16:creationId xmlns:a16="http://schemas.microsoft.com/office/drawing/2014/main" id="{121B870A-19C7-45DE-8850-33C88DC7BFC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53200" y="4419600"/>
          <a:ext cx="41433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42" name="Equation" r:id="rId20" imgW="126720" imgH="139680" progId="Equation.3">
                  <p:embed/>
                </p:oleObj>
              </mc:Choice>
              <mc:Fallback>
                <p:oleObj name="Equation" r:id="rId20" imgW="126720" imgH="139680" progId="Equation.3">
                  <p:embed/>
                  <p:pic>
                    <p:nvPicPr>
                      <p:cNvPr id="39006" name="Object 1118">
                        <a:extLst>
                          <a:ext uri="{FF2B5EF4-FFF2-40B4-BE49-F238E27FC236}">
                            <a16:creationId xmlns:a16="http://schemas.microsoft.com/office/drawing/2014/main" id="{121B870A-19C7-45DE-8850-33C88DC7BF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4419600"/>
                        <a:ext cx="414338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013" name="Line 1125">
            <a:extLst>
              <a:ext uri="{FF2B5EF4-FFF2-40B4-BE49-F238E27FC236}">
                <a16:creationId xmlns:a16="http://schemas.microsoft.com/office/drawing/2014/main" id="{1AAB9C67-E3FD-47C9-854A-F5F988BDC94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4200" y="3429000"/>
            <a:ext cx="228600" cy="1219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endParaRPr lang="zh-CN" altLang="en-US"/>
          </a:p>
        </p:txBody>
      </p:sp>
      <p:grpSp>
        <p:nvGrpSpPr>
          <p:cNvPr id="39021" name="Group 1133">
            <a:extLst>
              <a:ext uri="{FF2B5EF4-FFF2-40B4-BE49-F238E27FC236}">
                <a16:creationId xmlns:a16="http://schemas.microsoft.com/office/drawing/2014/main" id="{CCEC6F6F-A1CF-43D8-A258-ED57185699F3}"/>
              </a:ext>
            </a:extLst>
          </p:cNvPr>
          <p:cNvGrpSpPr>
            <a:grpSpLocks/>
          </p:cNvGrpSpPr>
          <p:nvPr/>
        </p:nvGrpSpPr>
        <p:grpSpPr bwMode="auto">
          <a:xfrm>
            <a:off x="6299200" y="3733801"/>
            <a:ext cx="2820988" cy="2043113"/>
            <a:chOff x="3008" y="2352"/>
            <a:chExt cx="1777" cy="1287"/>
          </a:xfrm>
        </p:grpSpPr>
        <p:graphicFrame>
          <p:nvGraphicFramePr>
            <p:cNvPr id="39002" name="Object 1114">
              <a:extLst>
                <a:ext uri="{FF2B5EF4-FFF2-40B4-BE49-F238E27FC236}">
                  <a16:creationId xmlns:a16="http://schemas.microsoft.com/office/drawing/2014/main" id="{58A2F145-21F7-48FD-8922-236294FD3DD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88" y="3024"/>
            <a:ext cx="178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343" name="公式" r:id="rId22" imgW="177480" imgH="190440" progId="Equation.3">
                    <p:embed/>
                  </p:oleObj>
                </mc:Choice>
                <mc:Fallback>
                  <p:oleObj name="公式" r:id="rId22" imgW="177480" imgH="190440" progId="Equation.3">
                    <p:embed/>
                    <p:pic>
                      <p:nvPicPr>
                        <p:cNvPr id="39002" name="Object 1114">
                          <a:extLst>
                            <a:ext uri="{FF2B5EF4-FFF2-40B4-BE49-F238E27FC236}">
                              <a16:creationId xmlns:a16="http://schemas.microsoft.com/office/drawing/2014/main" id="{58A2F145-21F7-48FD-8922-236294FD3DD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3024"/>
                          <a:ext cx="178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007" name="Object 1119">
              <a:extLst>
                <a:ext uri="{FF2B5EF4-FFF2-40B4-BE49-F238E27FC236}">
                  <a16:creationId xmlns:a16="http://schemas.microsoft.com/office/drawing/2014/main" id="{0BFA7FF4-5C8F-4820-A964-3638A8AA57F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12" y="2400"/>
            <a:ext cx="873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344" name="Equation" r:id="rId23" imgW="698400" imgH="228600" progId="Equation.3">
                    <p:embed/>
                  </p:oleObj>
                </mc:Choice>
                <mc:Fallback>
                  <p:oleObj name="Equation" r:id="rId23" imgW="698400" imgH="228600" progId="Equation.3">
                    <p:embed/>
                    <p:pic>
                      <p:nvPicPr>
                        <p:cNvPr id="39007" name="Object 1119">
                          <a:extLst>
                            <a:ext uri="{FF2B5EF4-FFF2-40B4-BE49-F238E27FC236}">
                              <a16:creationId xmlns:a16="http://schemas.microsoft.com/office/drawing/2014/main" id="{0BFA7FF4-5C8F-4820-A964-3638A8AA57F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12" y="2400"/>
                          <a:ext cx="873" cy="3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008" name="Text Box 1120">
              <a:extLst>
                <a:ext uri="{FF2B5EF4-FFF2-40B4-BE49-F238E27FC236}">
                  <a16:creationId xmlns:a16="http://schemas.microsoft.com/office/drawing/2014/main" id="{9B5AC9F2-438C-418B-BE53-BC6B88F6BA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0" y="2976"/>
              <a:ext cx="33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39010" name="Line 1122">
              <a:extLst>
                <a:ext uri="{FF2B5EF4-FFF2-40B4-BE49-F238E27FC236}">
                  <a16:creationId xmlns:a16="http://schemas.microsoft.com/office/drawing/2014/main" id="{B3F47380-8995-4AFD-A10A-05B1633196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68" y="2928"/>
              <a:ext cx="240" cy="33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endParaRPr lang="zh-CN" altLang="en-US"/>
            </a:p>
          </p:txBody>
        </p:sp>
        <p:sp>
          <p:nvSpPr>
            <p:cNvPr id="39011" name="AutoShape 1123">
              <a:extLst>
                <a:ext uri="{FF2B5EF4-FFF2-40B4-BE49-F238E27FC236}">
                  <a16:creationId xmlns:a16="http://schemas.microsoft.com/office/drawing/2014/main" id="{F38B5B94-F375-4D98-BBD2-F1C1D3C84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352"/>
              <a:ext cx="624" cy="1152"/>
            </a:xfrm>
            <a:custGeom>
              <a:avLst/>
              <a:gdLst>
                <a:gd name="G0" fmla="+- 1627 0 0"/>
                <a:gd name="G1" fmla="+- 21600 0 1627"/>
                <a:gd name="G2" fmla="+- 21600 0 1627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627" y="10800"/>
                  </a:moveTo>
                  <a:cubicBezTo>
                    <a:pt x="1627" y="15866"/>
                    <a:pt x="5734" y="19973"/>
                    <a:pt x="10800" y="19973"/>
                  </a:cubicBezTo>
                  <a:cubicBezTo>
                    <a:pt x="15866" y="19973"/>
                    <a:pt x="19973" y="15866"/>
                    <a:pt x="19973" y="10800"/>
                  </a:cubicBezTo>
                  <a:cubicBezTo>
                    <a:pt x="19973" y="5734"/>
                    <a:pt x="15866" y="1627"/>
                    <a:pt x="10800" y="1627"/>
                  </a:cubicBezTo>
                  <a:cubicBezTo>
                    <a:pt x="5734" y="1627"/>
                    <a:pt x="1627" y="5734"/>
                    <a:pt x="1627" y="10800"/>
                  </a:cubicBezTo>
                  <a:close/>
                </a:path>
              </a:pathLst>
            </a:custGeom>
            <a:gradFill rotWithShape="0">
              <a:gsLst>
                <a:gs pos="0">
                  <a:srgbClr val="FFCC00">
                    <a:gamma/>
                    <a:shade val="46275"/>
                    <a:invGamma/>
                  </a:srgbClr>
                </a:gs>
                <a:gs pos="50000">
                  <a:srgbClr val="FFCC00"/>
                </a:gs>
                <a:gs pos="100000">
                  <a:srgbClr val="FFCC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012" name="Line 1124">
              <a:extLst>
                <a:ext uri="{FF2B5EF4-FFF2-40B4-BE49-F238E27FC236}">
                  <a16:creationId xmlns:a16="http://schemas.microsoft.com/office/drawing/2014/main" id="{F96FAC69-E9ED-4461-8B44-765CC179D3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2496"/>
              <a:ext cx="1008" cy="43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015" name="Line 1127">
              <a:extLst>
                <a:ext uri="{FF2B5EF4-FFF2-40B4-BE49-F238E27FC236}">
                  <a16:creationId xmlns:a16="http://schemas.microsoft.com/office/drawing/2014/main" id="{847F1DB3-1027-4131-B48D-1BF088E900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08" y="3304"/>
              <a:ext cx="144" cy="17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endParaRPr lang="zh-CN" altLang="en-US"/>
            </a:p>
          </p:txBody>
        </p:sp>
        <p:sp>
          <p:nvSpPr>
            <p:cNvPr id="39016" name="Text Box 1128">
              <a:extLst>
                <a:ext uri="{FF2B5EF4-FFF2-40B4-BE49-F238E27FC236}">
                  <a16:creationId xmlns:a16="http://schemas.microsoft.com/office/drawing/2014/main" id="{3C86EAEC-D43E-411B-9412-7CB76718BB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3312"/>
              <a:ext cx="57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>
                  <a:solidFill>
                    <a:srgbClr val="FF0000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2800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r</a:t>
              </a:r>
            </a:p>
          </p:txBody>
        </p:sp>
      </p:grpSp>
      <p:graphicFrame>
        <p:nvGraphicFramePr>
          <p:cNvPr id="39017" name="Object 1129">
            <a:extLst>
              <a:ext uri="{FF2B5EF4-FFF2-40B4-BE49-F238E27FC236}">
                <a16:creationId xmlns:a16="http://schemas.microsoft.com/office/drawing/2014/main" id="{6695396C-9B41-4E8E-AE16-77DE8B9692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29400" y="3933826"/>
          <a:ext cx="439738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45" name="Equation" r:id="rId25" imgW="152280" imgH="164880" progId="Equation.3">
                  <p:embed/>
                </p:oleObj>
              </mc:Choice>
              <mc:Fallback>
                <p:oleObj name="Equation" r:id="rId25" imgW="152280" imgH="164880" progId="Equation.3">
                  <p:embed/>
                  <p:pic>
                    <p:nvPicPr>
                      <p:cNvPr id="39017" name="Object 1129">
                        <a:extLst>
                          <a:ext uri="{FF2B5EF4-FFF2-40B4-BE49-F238E27FC236}">
                            <a16:creationId xmlns:a16="http://schemas.microsoft.com/office/drawing/2014/main" id="{6695396C-9B41-4E8E-AE16-77DE8B9692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3933826"/>
                        <a:ext cx="439738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009" name="Line 1121">
            <a:extLst>
              <a:ext uri="{FF2B5EF4-FFF2-40B4-BE49-F238E27FC236}">
                <a16:creationId xmlns:a16="http://schemas.microsoft.com/office/drawing/2014/main" id="{B389603A-D843-434B-BDA3-9603EE97815D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4200" y="4648200"/>
            <a:ext cx="2667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" name="墨迹 1"/>
              <p14:cNvContentPartPr/>
              <p14:nvPr/>
            </p14:nvContentPartPr>
            <p14:xfrm>
              <a:off x="451080" y="194760"/>
              <a:ext cx="11741400" cy="605700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44240" y="189360"/>
                <a:ext cx="11754720" cy="60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" name="墨迹 2"/>
              <p14:cNvContentPartPr/>
              <p14:nvPr/>
            </p14:nvContentPartPr>
            <p14:xfrm>
              <a:off x="3701880" y="4965480"/>
              <a:ext cx="1881360" cy="110988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695400" y="4960440"/>
                <a:ext cx="1892880" cy="1118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8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38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9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9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9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89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0" dur="500"/>
                                        <p:tgtEl>
                                          <p:spTgt spid="38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8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8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02A5BD-1FE9-4F8C-B3A6-4E7A7D5476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46C3D-2C23-461F-9529-D016AD61EBDF}" type="slidenum">
              <a:rPr lang="en-US" altLang="zh-CN" smtClean="0"/>
              <a:pPr/>
              <a:t>2</a:t>
            </a:fld>
            <a:endParaRPr lang="en-US" altLang="zh-CN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EE9A1056-C1A2-44C7-A171-6B1C82985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448" y="260648"/>
            <a:ext cx="45847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3600" b="1" dirty="0">
                <a:solidFill>
                  <a:srgbClr val="CC0000"/>
                </a:solidFill>
                <a:latin typeface="宋体" panose="02010600030101010101" pitchFamily="2" charset="-122"/>
              </a:rPr>
              <a:t>5.3.1</a:t>
            </a:r>
            <a:r>
              <a:rPr kumimoji="1" lang="zh-CN" altLang="en-US" sz="3600" b="1" dirty="0">
                <a:solidFill>
                  <a:srgbClr val="CC0000"/>
                </a:solidFill>
                <a:latin typeface="宋体" panose="02010600030101010101" pitchFamily="2" charset="-122"/>
              </a:rPr>
              <a:t>  静电场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745200" y="152280"/>
              <a:ext cx="9490680" cy="616212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0160" y="143280"/>
                <a:ext cx="9500400" cy="617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103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4608E-2CB0-4ED9-8BD9-E5039BFBD600}" type="slidenum">
              <a:rPr lang="en-US" altLang="zh-CN" smtClean="0"/>
              <a:pPr/>
              <a:t>20</a:t>
            </a:fld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488520" y="590760"/>
              <a:ext cx="11407320" cy="573876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2040" y="584280"/>
                <a:ext cx="11421720" cy="575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575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4608E-2CB0-4ED9-8BD9-E5039BFBD600}" type="slidenum">
              <a:rPr lang="en-US" altLang="zh-CN" smtClean="0"/>
              <a:pPr/>
              <a:t>21</a:t>
            </a:fld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716400" y="44640"/>
              <a:ext cx="11465640" cy="673308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8480" y="38520"/>
                <a:ext cx="11480400" cy="674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675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灯片编号占位符 1">
            <a:extLst>
              <a:ext uri="{FF2B5EF4-FFF2-40B4-BE49-F238E27FC236}">
                <a16:creationId xmlns:a16="http://schemas.microsoft.com/office/drawing/2014/main" id="{03615520-F104-48D8-A6BD-E6C8EEE48A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18BBEC-E7FF-4B7B-A906-6E1F93F02C2D}" type="slidenum">
              <a:rPr lang="en-US" altLang="zh-CN"/>
              <a:pPr/>
              <a:t>22</a:t>
            </a:fld>
            <a:endParaRPr lang="en-US" altLang="zh-CN"/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AF15C0B2-9BCE-4C77-AF70-7949D3700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4425113"/>
            <a:ext cx="4191000" cy="369974"/>
          </a:xfrm>
          <a:prstGeom prst="rect">
            <a:avLst/>
          </a:prstGeom>
          <a:solidFill>
            <a:schemeClr val="bg1"/>
          </a:solidFill>
          <a:ln w="9525">
            <a:solidFill>
              <a:srgbClr val="0066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endParaRPr lang="zh-CN" altLang="en-US"/>
          </a:p>
        </p:txBody>
      </p:sp>
      <p:sp>
        <p:nvSpPr>
          <p:cNvPr id="50179" name="Oval 3" descr="新闻纸">
            <a:extLst>
              <a:ext uri="{FF2B5EF4-FFF2-40B4-BE49-F238E27FC236}">
                <a16:creationId xmlns:a16="http://schemas.microsoft.com/office/drawing/2014/main" id="{25DDD36C-ED87-4DB3-A9B3-4EAD8F184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352800"/>
            <a:ext cx="1422400" cy="2590800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50180" name="Object 4">
            <a:extLst>
              <a:ext uri="{FF2B5EF4-FFF2-40B4-BE49-F238E27FC236}">
                <a16:creationId xmlns:a16="http://schemas.microsoft.com/office/drawing/2014/main" id="{1321837B-FAE5-4F0A-8D17-B3062AC1E7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96201" y="4800600"/>
          <a:ext cx="28257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10" name="公式" r:id="rId4" imgW="177480" imgH="190440" progId="Equation.3">
                  <p:embed/>
                </p:oleObj>
              </mc:Choice>
              <mc:Fallback>
                <p:oleObj name="公式" r:id="rId4" imgW="177480" imgH="190440" progId="Equation.3">
                  <p:embed/>
                  <p:pic>
                    <p:nvPicPr>
                      <p:cNvPr id="50180" name="Object 4">
                        <a:extLst>
                          <a:ext uri="{FF2B5EF4-FFF2-40B4-BE49-F238E27FC236}">
                            <a16:creationId xmlns:a16="http://schemas.microsoft.com/office/drawing/2014/main" id="{1321837B-FAE5-4F0A-8D17-B3062AC1E7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1" y="4800600"/>
                        <a:ext cx="28257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1" name="Object 5">
            <a:extLst>
              <a:ext uri="{FF2B5EF4-FFF2-40B4-BE49-F238E27FC236}">
                <a16:creationId xmlns:a16="http://schemas.microsoft.com/office/drawing/2014/main" id="{2C2DE118-0437-40EF-B73D-E4F8E1242F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75664" y="4724401"/>
          <a:ext cx="439737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11" name="Equation" r:id="rId6" imgW="152280" imgH="164880" progId="Equation.3">
                  <p:embed/>
                </p:oleObj>
              </mc:Choice>
              <mc:Fallback>
                <p:oleObj name="Equation" r:id="rId6" imgW="152280" imgH="164880" progId="Equation.3">
                  <p:embed/>
                  <p:pic>
                    <p:nvPicPr>
                      <p:cNvPr id="50181" name="Object 5">
                        <a:extLst>
                          <a:ext uri="{FF2B5EF4-FFF2-40B4-BE49-F238E27FC236}">
                            <a16:creationId xmlns:a16="http://schemas.microsoft.com/office/drawing/2014/main" id="{2C2DE118-0437-40EF-B73D-E4F8E1242F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75664" y="4724401"/>
                        <a:ext cx="439737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2" name="Oval 6">
            <a:extLst>
              <a:ext uri="{FF2B5EF4-FFF2-40B4-BE49-F238E27FC236}">
                <a16:creationId xmlns:a16="http://schemas.microsoft.com/office/drawing/2014/main" id="{298ACE77-3163-4297-B6DE-4624E3CF3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6475" y="4390456"/>
            <a:ext cx="261569" cy="52025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50184" name="Object 8">
            <a:extLst>
              <a:ext uri="{FF2B5EF4-FFF2-40B4-BE49-F238E27FC236}">
                <a16:creationId xmlns:a16="http://schemas.microsoft.com/office/drawing/2014/main" id="{58E15D4F-85E5-4A26-BB66-F5D25C540E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372601" y="4800600"/>
          <a:ext cx="28257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12" name="公式" r:id="rId8" imgW="177480" imgH="190440" progId="Equation.3">
                  <p:embed/>
                </p:oleObj>
              </mc:Choice>
              <mc:Fallback>
                <p:oleObj name="公式" r:id="rId8" imgW="177480" imgH="190440" progId="Equation.3">
                  <p:embed/>
                  <p:pic>
                    <p:nvPicPr>
                      <p:cNvPr id="50184" name="Object 8">
                        <a:extLst>
                          <a:ext uri="{FF2B5EF4-FFF2-40B4-BE49-F238E27FC236}">
                            <a16:creationId xmlns:a16="http://schemas.microsoft.com/office/drawing/2014/main" id="{58E15D4F-85E5-4A26-BB66-F5D25C540E5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72601" y="4800600"/>
                        <a:ext cx="28257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5" name="Object 9">
            <a:extLst>
              <a:ext uri="{FF2B5EF4-FFF2-40B4-BE49-F238E27FC236}">
                <a16:creationId xmlns:a16="http://schemas.microsoft.com/office/drawing/2014/main" id="{749BC39B-ABBA-458A-9F31-CC89DF9494C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05600" y="4648200"/>
          <a:ext cx="41433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13" name="Equation" r:id="rId9" imgW="126720" imgH="139680" progId="Equation.3">
                  <p:embed/>
                </p:oleObj>
              </mc:Choice>
              <mc:Fallback>
                <p:oleObj name="Equation" r:id="rId9" imgW="126720" imgH="139680" progId="Equation.3">
                  <p:embed/>
                  <p:pic>
                    <p:nvPicPr>
                      <p:cNvPr id="50185" name="Object 9">
                        <a:extLst>
                          <a:ext uri="{FF2B5EF4-FFF2-40B4-BE49-F238E27FC236}">
                            <a16:creationId xmlns:a16="http://schemas.microsoft.com/office/drawing/2014/main" id="{749BC39B-ABBA-458A-9F31-CC89DF9494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4648200"/>
                        <a:ext cx="414338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3" name="Line 7">
            <a:extLst>
              <a:ext uri="{FF2B5EF4-FFF2-40B4-BE49-F238E27FC236}">
                <a16:creationId xmlns:a16="http://schemas.microsoft.com/office/drawing/2014/main" id="{49ECFBEB-1D1F-4D0C-B30A-815F21063485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4200" y="4648200"/>
            <a:ext cx="2667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50215" name="Object 39">
            <a:extLst>
              <a:ext uri="{FF2B5EF4-FFF2-40B4-BE49-F238E27FC236}">
                <a16:creationId xmlns:a16="http://schemas.microsoft.com/office/drawing/2014/main" id="{203A9630-711F-42F0-9210-A9A4702AEF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11450" y="2209800"/>
          <a:ext cx="1098550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14" name="Equation" r:id="rId11" imgW="457200" imgH="177480" progId="Equation.3">
                  <p:embed/>
                </p:oleObj>
              </mc:Choice>
              <mc:Fallback>
                <p:oleObj name="Equation" r:id="rId11" imgW="457200" imgH="177480" progId="Equation.3">
                  <p:embed/>
                  <p:pic>
                    <p:nvPicPr>
                      <p:cNvPr id="50215" name="Object 39">
                        <a:extLst>
                          <a:ext uri="{FF2B5EF4-FFF2-40B4-BE49-F238E27FC236}">
                            <a16:creationId xmlns:a16="http://schemas.microsoft.com/office/drawing/2014/main" id="{203A9630-711F-42F0-9210-A9A4702AEF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1450" y="2209800"/>
                        <a:ext cx="1098550" cy="42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16" name="Object 40">
            <a:extLst>
              <a:ext uri="{FF2B5EF4-FFF2-40B4-BE49-F238E27FC236}">
                <a16:creationId xmlns:a16="http://schemas.microsoft.com/office/drawing/2014/main" id="{03ABBDD9-781B-4411-94CE-91B7EEF127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90889" y="2743201"/>
          <a:ext cx="1265237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15" name="Equation" r:id="rId13" imgW="533160" imgH="431640" progId="Equation.3">
                  <p:embed/>
                </p:oleObj>
              </mc:Choice>
              <mc:Fallback>
                <p:oleObj name="Equation" r:id="rId13" imgW="533160" imgH="431640" progId="Equation.3">
                  <p:embed/>
                  <p:pic>
                    <p:nvPicPr>
                      <p:cNvPr id="50216" name="Object 40">
                        <a:extLst>
                          <a:ext uri="{FF2B5EF4-FFF2-40B4-BE49-F238E27FC236}">
                            <a16:creationId xmlns:a16="http://schemas.microsoft.com/office/drawing/2014/main" id="{03ABBDD9-781B-4411-94CE-91B7EEF127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0889" y="2743201"/>
                        <a:ext cx="1265237" cy="1082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17" name="Object 41">
            <a:extLst>
              <a:ext uri="{FF2B5EF4-FFF2-40B4-BE49-F238E27FC236}">
                <a16:creationId xmlns:a16="http://schemas.microsoft.com/office/drawing/2014/main" id="{18321BE1-44D4-4732-B6EA-58D424A686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71776" y="3962400"/>
          <a:ext cx="1114425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16" name="Equation" r:id="rId15" imgW="469800" imgH="177480" progId="Equation.3">
                  <p:embed/>
                </p:oleObj>
              </mc:Choice>
              <mc:Fallback>
                <p:oleObj name="Equation" r:id="rId15" imgW="469800" imgH="177480" progId="Equation.3">
                  <p:embed/>
                  <p:pic>
                    <p:nvPicPr>
                      <p:cNvPr id="50217" name="Object 41">
                        <a:extLst>
                          <a:ext uri="{FF2B5EF4-FFF2-40B4-BE49-F238E27FC236}">
                            <a16:creationId xmlns:a16="http://schemas.microsoft.com/office/drawing/2014/main" id="{18321BE1-44D4-4732-B6EA-58D424A686E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6" y="3962400"/>
                        <a:ext cx="1114425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18" name="Object 42">
            <a:extLst>
              <a:ext uri="{FF2B5EF4-FFF2-40B4-BE49-F238E27FC236}">
                <a16:creationId xmlns:a16="http://schemas.microsoft.com/office/drawing/2014/main" id="{90815B29-8A06-4E64-BEF4-F1560CB294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65488" y="4433888"/>
          <a:ext cx="1839912" cy="1071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17" name="Equation" r:id="rId17" imgW="787320" imgH="431640" progId="Equation.3">
                  <p:embed/>
                </p:oleObj>
              </mc:Choice>
              <mc:Fallback>
                <p:oleObj name="Equation" r:id="rId17" imgW="787320" imgH="431640" progId="Equation.3">
                  <p:embed/>
                  <p:pic>
                    <p:nvPicPr>
                      <p:cNvPr id="50218" name="Object 42">
                        <a:extLst>
                          <a:ext uri="{FF2B5EF4-FFF2-40B4-BE49-F238E27FC236}">
                            <a16:creationId xmlns:a16="http://schemas.microsoft.com/office/drawing/2014/main" id="{90815B29-8A06-4E64-BEF4-F1560CB294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5488" y="4433888"/>
                        <a:ext cx="1839912" cy="1071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99FFCC">
                                    <a:gamma/>
                                    <a:shade val="66275"/>
                                    <a:invGamma/>
                                  </a:srgbClr>
                                </a:gs>
                                <a:gs pos="50000">
                                  <a:srgbClr val="99FFCC"/>
                                </a:gs>
                                <a:gs pos="100000">
                                  <a:srgbClr val="99FFCC">
                                    <a:gamma/>
                                    <a:shade val="66275"/>
                                    <a:invGamma/>
                                  </a:srgbClr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8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220" name="AutoShape 44">
            <a:extLst>
              <a:ext uri="{FF2B5EF4-FFF2-40B4-BE49-F238E27FC236}">
                <a16:creationId xmlns:a16="http://schemas.microsoft.com/office/drawing/2014/main" id="{69FFA99D-9D0D-4706-8179-5CFE88A86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1" y="990600"/>
            <a:ext cx="1484313" cy="914400"/>
          </a:xfrm>
          <a:prstGeom prst="horizontalScroll">
            <a:avLst>
              <a:gd name="adj" fmla="val 12500"/>
            </a:avLst>
          </a:prstGeom>
          <a:gradFill rotWithShape="0">
            <a:gsLst>
              <a:gs pos="0">
                <a:schemeClr val="accent1"/>
              </a:gs>
              <a:gs pos="50000">
                <a:schemeClr val="bg1"/>
              </a:gs>
              <a:gs pos="100000">
                <a:schemeClr val="accent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13500000" algn="ctr" rotWithShape="0">
              <a:srgbClr val="009900"/>
            </a:outerShdw>
          </a:effectLst>
        </p:spPr>
        <p:txBody>
          <a:bodyPr wrap="none" anchor="ctr"/>
          <a:lstStyle/>
          <a:p>
            <a:pPr algn="ctr"/>
            <a:r>
              <a:rPr kumimoji="1" lang="zh-CN" altLang="en-US" sz="3200" b="1">
                <a:solidFill>
                  <a:srgbClr val="CC0000"/>
                </a:solidFill>
                <a:latin typeface="Times New Roman" panose="02020603050405020304" pitchFamily="18" charset="0"/>
              </a:rPr>
              <a:t>讨 论</a:t>
            </a:r>
          </a:p>
        </p:txBody>
      </p:sp>
      <p:graphicFrame>
        <p:nvGraphicFramePr>
          <p:cNvPr id="50223" name="Object 47">
            <a:extLst>
              <a:ext uri="{FF2B5EF4-FFF2-40B4-BE49-F238E27FC236}">
                <a16:creationId xmlns:a16="http://schemas.microsoft.com/office/drawing/2014/main" id="{4F552221-4470-4A52-ADCD-8699B118D0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11713" y="1085850"/>
          <a:ext cx="3694112" cy="1100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18" name="Equation" r:id="rId19" imgW="1676160" imgH="431640" progId="Equation.3">
                  <p:embed/>
                </p:oleObj>
              </mc:Choice>
              <mc:Fallback>
                <p:oleObj name="Equation" r:id="rId19" imgW="1676160" imgH="431640" progId="Equation.3">
                  <p:embed/>
                  <p:pic>
                    <p:nvPicPr>
                      <p:cNvPr id="50223" name="Object 47">
                        <a:extLst>
                          <a:ext uri="{FF2B5EF4-FFF2-40B4-BE49-F238E27FC236}">
                            <a16:creationId xmlns:a16="http://schemas.microsoft.com/office/drawing/2014/main" id="{4F552221-4470-4A52-ADCD-8699B118D0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1713" y="1085850"/>
                        <a:ext cx="3694112" cy="1100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204" name="Line 28">
            <a:extLst>
              <a:ext uri="{FF2B5EF4-FFF2-40B4-BE49-F238E27FC236}">
                <a16:creationId xmlns:a16="http://schemas.microsoft.com/office/drawing/2014/main" id="{784D37C0-9C9C-4B3B-ABFE-3F871C2D9AA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4200" y="3429000"/>
            <a:ext cx="228600" cy="1219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endParaRPr lang="zh-CN" altLang="en-US"/>
          </a:p>
        </p:txBody>
      </p:sp>
      <p:graphicFrame>
        <p:nvGraphicFramePr>
          <p:cNvPr id="50232" name="Object 56">
            <a:extLst>
              <a:ext uri="{FF2B5EF4-FFF2-40B4-BE49-F238E27FC236}">
                <a16:creationId xmlns:a16="http://schemas.microsoft.com/office/drawing/2014/main" id="{502E1B60-F19F-42A5-8BD0-111154DD22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29400" y="3933826"/>
          <a:ext cx="439738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19" name="Equation" r:id="rId21" imgW="152280" imgH="164880" progId="Equation.3">
                  <p:embed/>
                </p:oleObj>
              </mc:Choice>
              <mc:Fallback>
                <p:oleObj name="Equation" r:id="rId21" imgW="152280" imgH="164880" progId="Equation.3">
                  <p:embed/>
                  <p:pic>
                    <p:nvPicPr>
                      <p:cNvPr id="50232" name="Object 56">
                        <a:extLst>
                          <a:ext uri="{FF2B5EF4-FFF2-40B4-BE49-F238E27FC236}">
                            <a16:creationId xmlns:a16="http://schemas.microsoft.com/office/drawing/2014/main" id="{502E1B60-F19F-42A5-8BD0-111154DD22B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3933826"/>
                        <a:ext cx="439738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" name="墨迹 1"/>
              <p14:cNvContentPartPr/>
              <p14:nvPr/>
            </p14:nvContentPartPr>
            <p14:xfrm>
              <a:off x="5381640" y="3929040"/>
              <a:ext cx="360" cy="36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372280" y="391968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50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50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50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50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F90B1E4-3B11-4D21-B83E-1DECF5D73A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4608E-2CB0-4ED9-8BD9-E5039BFBD600}" type="slidenum">
              <a:rPr lang="en-US" altLang="zh-CN" smtClean="0"/>
              <a:pPr/>
              <a:t>23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5412236-0E20-4AB4-9CF8-AB881CE8505F}"/>
              </a:ext>
            </a:extLst>
          </p:cNvPr>
          <p:cNvSpPr txBox="1"/>
          <p:nvPr/>
        </p:nvSpPr>
        <p:spPr>
          <a:xfrm>
            <a:off x="479376" y="1196752"/>
            <a:ext cx="107746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1</a:t>
            </a:r>
            <a:r>
              <a:rPr lang="zh-CN" altLang="en-US" sz="3200" b="1" dirty="0"/>
              <a:t>问：  例</a:t>
            </a:r>
            <a:r>
              <a:rPr lang="en-US" altLang="zh-CN" sz="3200" b="1" dirty="0"/>
              <a:t>1</a:t>
            </a:r>
            <a:r>
              <a:rPr lang="zh-CN" altLang="en-US" sz="3200" b="1" dirty="0"/>
              <a:t>，例</a:t>
            </a:r>
            <a:r>
              <a:rPr lang="en-US" altLang="zh-CN" sz="3200" b="1" dirty="0"/>
              <a:t>2 </a:t>
            </a:r>
            <a:r>
              <a:rPr lang="zh-CN" altLang="en-US" sz="3200" b="1" dirty="0"/>
              <a:t>中当场点远离带电体时，</a:t>
            </a:r>
            <a:r>
              <a:rPr lang="en-US" altLang="zh-CN" sz="3200" b="1" dirty="0"/>
              <a:t>E</a:t>
            </a:r>
            <a:r>
              <a:rPr lang="zh-CN" altLang="en-US" sz="3200" b="1" dirty="0"/>
              <a:t>的表达式都变成了点电荷的场强公式，但是为什么</a:t>
            </a:r>
            <a:r>
              <a:rPr lang="zh-CN" altLang="en-US" sz="3200" b="1" dirty="0">
                <a:solidFill>
                  <a:srgbClr val="FF0000"/>
                </a:solidFill>
              </a:rPr>
              <a:t>电偶极子</a:t>
            </a:r>
            <a:r>
              <a:rPr lang="zh-CN" altLang="en-US" sz="3200" b="1" dirty="0"/>
              <a:t>不是？</a:t>
            </a:r>
            <a:endParaRPr lang="en-US" altLang="zh-CN" sz="3200" b="1" dirty="0"/>
          </a:p>
          <a:p>
            <a:endParaRPr lang="en-US" altLang="zh-CN" sz="3200" b="1" dirty="0"/>
          </a:p>
          <a:p>
            <a:r>
              <a:rPr lang="en-US" altLang="zh-CN" sz="3200" b="1" dirty="0"/>
              <a:t>2 </a:t>
            </a:r>
            <a:r>
              <a:rPr lang="zh-CN" altLang="en-US" sz="3200" b="1" dirty="0"/>
              <a:t>课后问答题  </a:t>
            </a:r>
            <a:r>
              <a:rPr lang="en-US" altLang="zh-CN" sz="3200" b="1" dirty="0"/>
              <a:t>5-7</a:t>
            </a:r>
          </a:p>
          <a:p>
            <a:r>
              <a:rPr lang="en-US" altLang="zh-CN" sz="3200" b="1" dirty="0"/>
              <a:t>3 </a:t>
            </a:r>
            <a:r>
              <a:rPr lang="zh-CN" altLang="en-US" sz="3200" b="1" dirty="0"/>
              <a:t>课后题  </a:t>
            </a:r>
            <a:r>
              <a:rPr lang="en-US" altLang="zh-CN" sz="3200" b="1" dirty="0"/>
              <a:t>5-10 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03223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灯片编号占位符 1">
            <a:extLst>
              <a:ext uri="{FF2B5EF4-FFF2-40B4-BE49-F238E27FC236}">
                <a16:creationId xmlns:a16="http://schemas.microsoft.com/office/drawing/2014/main" id="{0A641C02-43E4-41F7-8259-2D3C6CAAA5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B5515-EE8A-42B9-89D6-6BBF8AFD0CE9}" type="slidenum">
              <a:rPr lang="en-US" altLang="zh-CN"/>
              <a:pPr/>
              <a:t>3</a:t>
            </a:fld>
            <a:endParaRPr lang="en-US" altLang="zh-CN"/>
          </a:p>
        </p:txBody>
      </p:sp>
      <p:sp>
        <p:nvSpPr>
          <p:cNvPr id="13314" name="Text Box 2">
            <a:extLst>
              <a:ext uri="{FF2B5EF4-FFF2-40B4-BE49-F238E27FC236}">
                <a16:creationId xmlns:a16="http://schemas.microsoft.com/office/drawing/2014/main" id="{D679FB4D-7A8B-4BD0-99B6-AE7F40A511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226" y="703805"/>
            <a:ext cx="45847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3600" b="1" dirty="0">
                <a:solidFill>
                  <a:srgbClr val="CC0000"/>
                </a:solidFill>
                <a:latin typeface="宋体" panose="02010600030101010101" pitchFamily="2" charset="-122"/>
              </a:rPr>
              <a:t>5.3.2</a:t>
            </a:r>
            <a:r>
              <a:rPr kumimoji="1" lang="zh-CN" altLang="en-US" sz="3600" b="1" dirty="0">
                <a:solidFill>
                  <a:srgbClr val="CC0000"/>
                </a:solidFill>
                <a:latin typeface="宋体" panose="02010600030101010101" pitchFamily="2" charset="-122"/>
              </a:rPr>
              <a:t>  电场强度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9FABB09-BEB6-462F-B24B-51F0CC574D44}"/>
              </a:ext>
            </a:extLst>
          </p:cNvPr>
          <p:cNvSpPr txBox="1"/>
          <p:nvPr/>
        </p:nvSpPr>
        <p:spPr>
          <a:xfrm>
            <a:off x="5375920" y="842304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定义、单位、测量方法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864720" y="133200"/>
              <a:ext cx="10926360" cy="595836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8960" y="124200"/>
                <a:ext cx="10941120" cy="5975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C170A2B-6AAB-4F32-9954-C3E0694885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4608E-2CB0-4ED9-8BD9-E5039BFBD600}" type="slidenum">
              <a:rPr lang="en-US" altLang="zh-CN" smtClean="0"/>
              <a:pPr/>
              <a:t>4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D1429A6-6F45-46D2-8723-BB2F444D5E68}"/>
                  </a:ext>
                </a:extLst>
              </p:cNvPr>
              <p:cNvSpPr txBox="1"/>
              <p:nvPr/>
            </p:nvSpPr>
            <p:spPr>
              <a:xfrm>
                <a:off x="954469" y="980728"/>
                <a:ext cx="10081120" cy="1245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/>
                  <a:t>判断：因为电场强度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acc>
                    <m:r>
                      <a:rPr lang="zh-CN" altLang="en-US" sz="2400" i="1">
                        <a:latin typeface="Cambria Math" panose="02040503050406030204" pitchFamily="18" charset="0"/>
                      </a:rPr>
                      <m:t>根据</m:t>
                    </m:r>
                  </m:oMath>
                </a14:m>
                <a:r>
                  <a:rPr lang="zh-CN" altLang="en-US" sz="2400" dirty="0"/>
                  <a:t>受力电荷</a:t>
                </a:r>
                <a:r>
                  <a:rPr lang="en-US" altLang="zh-CN" sz="2400" dirty="0"/>
                  <a:t>q0</a:t>
                </a:r>
                <a:r>
                  <a:rPr lang="zh-CN" altLang="en-US" sz="2400" dirty="0"/>
                  <a:t>所受电场力定义的，所以</a:t>
                </a:r>
                <a:endParaRPr lang="en-US" altLang="zh-CN" sz="2400" dirty="0"/>
              </a:p>
              <a:p>
                <a:r>
                  <a:rPr lang="en-US" altLang="zh-CN" sz="2400" dirty="0"/>
                  <a:t>1 q0</a:t>
                </a:r>
                <a:r>
                  <a:rPr lang="zh-CN" altLang="en-US" sz="2400" dirty="0"/>
                  <a:t>电荷量越大，电场力越大，所以该点电场强度越大</a:t>
                </a:r>
                <a:endParaRPr lang="en-US" altLang="zh-CN" sz="2400" dirty="0"/>
              </a:p>
              <a:p>
                <a:r>
                  <a:rPr lang="en-US" altLang="zh-CN" sz="2400" dirty="0"/>
                  <a:t>2. </a:t>
                </a:r>
                <a:r>
                  <a:rPr lang="zh-CN" altLang="en-US" sz="2400" dirty="0"/>
                  <a:t>如果无受力电荷，电场力为零，则该点电场强度为零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D1429A6-6F45-46D2-8723-BB2F444D5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69" y="980728"/>
                <a:ext cx="10081120" cy="1245084"/>
              </a:xfrm>
              <a:prstGeom prst="rect">
                <a:avLst/>
              </a:prstGeom>
              <a:blipFill>
                <a:blip r:embed="rId3"/>
                <a:stretch>
                  <a:fillRect l="-968" t="-1961" b="-107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04F39155-B26B-4929-98E5-6C9F18B1B9F5}"/>
              </a:ext>
            </a:extLst>
          </p:cNvPr>
          <p:cNvSpPr txBox="1"/>
          <p:nvPr/>
        </p:nvSpPr>
        <p:spPr>
          <a:xfrm>
            <a:off x="1098674" y="4293096"/>
            <a:ext cx="8784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思考：既然电场强度与受力电荷无关，为什么要求试验电荷</a:t>
            </a:r>
            <a:r>
              <a:rPr lang="en-US" altLang="zh-CN" sz="2400" dirty="0"/>
              <a:t>q0</a:t>
            </a:r>
            <a:r>
              <a:rPr lang="zh-CN" altLang="en-US" sz="2400" dirty="0"/>
              <a:t>电量足够小？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墨迹 4"/>
              <p14:cNvContentPartPr/>
              <p14:nvPr/>
            </p14:nvContentPartPr>
            <p14:xfrm>
              <a:off x="851760" y="1338840"/>
              <a:ext cx="11141280" cy="5349600"/>
            </p14:xfrm>
          </p:contentPart>
        </mc:Choice>
        <mc:Fallback xmlns="">
          <p:pic>
            <p:nvPicPr>
              <p:cNvPr id="5" name="墨迹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5640" y="1333440"/>
                <a:ext cx="11152800" cy="535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84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灯片编号占位符 1">
            <a:extLst>
              <a:ext uri="{FF2B5EF4-FFF2-40B4-BE49-F238E27FC236}">
                <a16:creationId xmlns:a16="http://schemas.microsoft.com/office/drawing/2014/main" id="{0A641C02-43E4-41F7-8259-2D3C6CAAA5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B5515-EE8A-42B9-89D6-6BBF8AFD0CE9}" type="slidenum">
              <a:rPr lang="en-US" altLang="zh-CN"/>
              <a:pPr/>
              <a:t>5</a:t>
            </a:fld>
            <a:endParaRPr lang="en-US" altLang="zh-CN"/>
          </a:p>
        </p:txBody>
      </p:sp>
      <p:sp>
        <p:nvSpPr>
          <p:cNvPr id="13314" name="Text Box 2">
            <a:extLst>
              <a:ext uri="{FF2B5EF4-FFF2-40B4-BE49-F238E27FC236}">
                <a16:creationId xmlns:a16="http://schemas.microsoft.com/office/drawing/2014/main" id="{D679FB4D-7A8B-4BD0-99B6-AE7F40A511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226" y="703805"/>
            <a:ext cx="645695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3600" b="1" dirty="0">
                <a:solidFill>
                  <a:srgbClr val="CC0000"/>
                </a:solidFill>
                <a:latin typeface="宋体" panose="02010600030101010101" pitchFamily="2" charset="-122"/>
              </a:rPr>
              <a:t>5.3.3</a:t>
            </a:r>
            <a:r>
              <a:rPr kumimoji="1" lang="zh-CN" altLang="en-US" sz="3600" b="1" dirty="0">
                <a:solidFill>
                  <a:srgbClr val="CC0000"/>
                </a:solidFill>
                <a:latin typeface="宋体" panose="02010600030101010101" pitchFamily="2" charset="-122"/>
              </a:rPr>
              <a:t>  点电荷的电场强度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535680" y="-45360"/>
              <a:ext cx="11075760" cy="650376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9560" y="-51480"/>
                <a:ext cx="11085120" cy="651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915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60E4CB6-38A1-4CDE-8731-C088A7B726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4608E-2CB0-4ED9-8BD9-E5039BFBD600}" type="slidenum">
              <a:rPr lang="en-US" altLang="zh-CN" smtClean="0"/>
              <a:pPr/>
              <a:t>6</a:t>
            </a:fld>
            <a:endParaRPr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A49CB6-AAB2-4923-B173-C13B4B164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3" y="1268760"/>
            <a:ext cx="6120000" cy="457526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65682CD-B38E-477E-A31B-FEF0960A3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284" y="1268759"/>
            <a:ext cx="6120000" cy="45752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/>
              <p14:cNvContentPartPr/>
              <p14:nvPr/>
            </p14:nvContentPartPr>
            <p14:xfrm>
              <a:off x="3056400" y="3329280"/>
              <a:ext cx="6048720" cy="36936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51720" y="3323160"/>
                <a:ext cx="6060600" cy="38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345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灯片编号占位符 1">
            <a:extLst>
              <a:ext uri="{FF2B5EF4-FFF2-40B4-BE49-F238E27FC236}">
                <a16:creationId xmlns:a16="http://schemas.microsoft.com/office/drawing/2014/main" id="{0A641C02-43E4-41F7-8259-2D3C6CAAA5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B5515-EE8A-42B9-89D6-6BBF8AFD0CE9}" type="slidenum">
              <a:rPr lang="en-US" altLang="zh-CN"/>
              <a:pPr/>
              <a:t>7</a:t>
            </a:fld>
            <a:endParaRPr lang="en-US" altLang="zh-CN"/>
          </a:p>
        </p:txBody>
      </p:sp>
      <p:sp>
        <p:nvSpPr>
          <p:cNvPr id="13314" name="Text Box 2">
            <a:extLst>
              <a:ext uri="{FF2B5EF4-FFF2-40B4-BE49-F238E27FC236}">
                <a16:creationId xmlns:a16="http://schemas.microsoft.com/office/drawing/2014/main" id="{D679FB4D-7A8B-4BD0-99B6-AE7F40A511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226" y="703805"/>
            <a:ext cx="645695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3600" b="1" dirty="0">
                <a:solidFill>
                  <a:srgbClr val="CC0000"/>
                </a:solidFill>
                <a:latin typeface="宋体" panose="02010600030101010101" pitchFamily="2" charset="-122"/>
              </a:rPr>
              <a:t>5.3.4</a:t>
            </a:r>
            <a:r>
              <a:rPr kumimoji="1" lang="zh-CN" altLang="en-US" sz="3600" b="1" dirty="0">
                <a:solidFill>
                  <a:srgbClr val="CC0000"/>
                </a:solidFill>
                <a:latin typeface="宋体" panose="02010600030101010101" pitchFamily="2" charset="-122"/>
              </a:rPr>
              <a:t>  电场强度的叠加原理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9F82976-E418-420D-960C-7CAD7D01BB0D}"/>
              </a:ext>
            </a:extLst>
          </p:cNvPr>
          <p:cNvSpPr txBox="1"/>
          <p:nvPr/>
        </p:nvSpPr>
        <p:spPr>
          <a:xfrm>
            <a:off x="7689148" y="796137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离散点源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BED630-572C-4CA0-AA1A-8855A1340C09}"/>
              </a:ext>
            </a:extLst>
          </p:cNvPr>
          <p:cNvGrpSpPr/>
          <p:nvPr/>
        </p:nvGrpSpPr>
        <p:grpSpPr>
          <a:xfrm>
            <a:off x="263352" y="1628800"/>
            <a:ext cx="4608512" cy="2808312"/>
            <a:chOff x="0" y="1628800"/>
            <a:chExt cx="4608512" cy="280831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8327E27-192E-408E-8564-C0B6CCC8389F}"/>
                </a:ext>
              </a:extLst>
            </p:cNvPr>
            <p:cNvSpPr/>
            <p:nvPr/>
          </p:nvSpPr>
          <p:spPr>
            <a:xfrm>
              <a:off x="0" y="1628800"/>
              <a:ext cx="4608512" cy="28083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A869F0D5-E71E-4FE8-832A-C099CC47CE0E}"/>
                </a:ext>
              </a:extLst>
            </p:cNvPr>
            <p:cNvSpPr/>
            <p:nvPr/>
          </p:nvSpPr>
          <p:spPr>
            <a:xfrm>
              <a:off x="695400" y="2060848"/>
              <a:ext cx="144016" cy="14401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BD016368-492F-48CB-8FB4-AF07FDAA80E7}"/>
                </a:ext>
              </a:extLst>
            </p:cNvPr>
            <p:cNvSpPr/>
            <p:nvPr/>
          </p:nvSpPr>
          <p:spPr>
            <a:xfrm>
              <a:off x="983432" y="2888940"/>
              <a:ext cx="144016" cy="14401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F503CE58-B5FC-40B7-8809-7C79695B7791}"/>
                </a:ext>
              </a:extLst>
            </p:cNvPr>
            <p:cNvSpPr/>
            <p:nvPr/>
          </p:nvSpPr>
          <p:spPr>
            <a:xfrm>
              <a:off x="1775520" y="2204864"/>
              <a:ext cx="144016" cy="14401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墨迹 5"/>
              <p14:cNvContentPartPr/>
              <p14:nvPr/>
            </p14:nvContentPartPr>
            <p14:xfrm>
              <a:off x="685800" y="431280"/>
              <a:ext cx="11506680" cy="6364080"/>
            </p14:xfrm>
          </p:contentPart>
        </mc:Choice>
        <mc:Fallback xmlns="">
          <p:pic>
            <p:nvPicPr>
              <p:cNvPr id="6" name="墨迹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9680" y="423000"/>
                <a:ext cx="11517120" cy="63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墨迹 8"/>
              <p14:cNvContentPartPr/>
              <p14:nvPr/>
            </p14:nvContentPartPr>
            <p14:xfrm>
              <a:off x="10623240" y="6099840"/>
              <a:ext cx="965880" cy="540360"/>
            </p14:xfrm>
          </p:contentPart>
        </mc:Choice>
        <mc:Fallback xmlns="">
          <p:pic>
            <p:nvPicPr>
              <p:cNvPr id="9" name="墨迹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18200" y="6092640"/>
                <a:ext cx="979200" cy="55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313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灯片编号占位符 1">
            <a:extLst>
              <a:ext uri="{FF2B5EF4-FFF2-40B4-BE49-F238E27FC236}">
                <a16:creationId xmlns:a16="http://schemas.microsoft.com/office/drawing/2014/main" id="{0A641C02-43E4-41F7-8259-2D3C6CAAA5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B5515-EE8A-42B9-89D6-6BBF8AFD0CE9}" type="slidenum">
              <a:rPr lang="en-US" altLang="zh-CN"/>
              <a:pPr/>
              <a:t>8</a:t>
            </a:fld>
            <a:endParaRPr lang="en-US" altLang="zh-CN"/>
          </a:p>
        </p:txBody>
      </p:sp>
      <p:sp>
        <p:nvSpPr>
          <p:cNvPr id="13314" name="Text Box 2">
            <a:extLst>
              <a:ext uri="{FF2B5EF4-FFF2-40B4-BE49-F238E27FC236}">
                <a16:creationId xmlns:a16="http://schemas.microsoft.com/office/drawing/2014/main" id="{D679FB4D-7A8B-4BD0-99B6-AE7F40A511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1357" y="404664"/>
            <a:ext cx="940928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600" b="1" dirty="0">
                <a:solidFill>
                  <a:srgbClr val="CC0000"/>
                </a:solidFill>
                <a:latin typeface="宋体" panose="02010600030101010101" pitchFamily="2" charset="-122"/>
              </a:rPr>
              <a:t> 电偶极子，电偶极子的电场强度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514800" y="950400"/>
              <a:ext cx="11677680" cy="586620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8320" y="942840"/>
                <a:ext cx="11693160" cy="587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493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4608E-2CB0-4ED9-8BD9-E5039BFBD600}" type="slidenum">
              <a:rPr lang="en-US" altLang="zh-CN" smtClean="0"/>
              <a:pPr/>
              <a:t>9</a:t>
            </a:fld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709920" y="324720"/>
              <a:ext cx="2026080" cy="230652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3440" y="319320"/>
                <a:ext cx="2042640" cy="231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墨迹 3"/>
              <p14:cNvContentPartPr/>
              <p14:nvPr/>
            </p14:nvContentPartPr>
            <p14:xfrm>
              <a:off x="153000" y="63360"/>
              <a:ext cx="11679840" cy="6838200"/>
            </p14:xfrm>
          </p:contentPart>
        </mc:Choice>
        <mc:Fallback xmlns="">
          <p:pic>
            <p:nvPicPr>
              <p:cNvPr id="4" name="墨迹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600" y="57960"/>
                <a:ext cx="11693880" cy="685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123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默认设计模板">
  <a:themeElements>
    <a:clrScheme name="1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842</TotalTime>
  <Words>473</Words>
  <Application>Microsoft Office PowerPoint</Application>
  <PresentationFormat>宽屏</PresentationFormat>
  <Paragraphs>99</Paragraphs>
  <Slides>23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楷体_GB2312</vt:lpstr>
      <vt:lpstr>宋体</vt:lpstr>
      <vt:lpstr>Arial</vt:lpstr>
      <vt:lpstr>Cambria Math</vt:lpstr>
      <vt:lpstr>Symbol</vt:lpstr>
      <vt:lpstr>Times New Roman</vt:lpstr>
      <vt:lpstr>1_默认设计模板</vt:lpstr>
      <vt:lpstr>Equation</vt:lpstr>
      <vt:lpstr>公式</vt:lpstr>
      <vt:lpstr>5.3 电场与电场强度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zyjy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  学  物  理</dc:title>
  <dc:creator>chenjian</dc:creator>
  <cp:lastModifiedBy>宋 文华</cp:lastModifiedBy>
  <cp:revision>73</cp:revision>
  <dcterms:created xsi:type="dcterms:W3CDTF">2005-09-11T15:39:18Z</dcterms:created>
  <dcterms:modified xsi:type="dcterms:W3CDTF">2019-09-20T04:13:24Z</dcterms:modified>
</cp:coreProperties>
</file>